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9" r:id="rId2"/>
    <p:sldId id="260" r:id="rId3"/>
    <p:sldId id="261" r:id="rId4"/>
    <p:sldId id="300" r:id="rId5"/>
    <p:sldId id="262" r:id="rId6"/>
    <p:sldId id="302" r:id="rId7"/>
    <p:sldId id="263" r:id="rId8"/>
    <p:sldId id="309" r:id="rId9"/>
    <p:sldId id="264" r:id="rId10"/>
    <p:sldId id="310" r:id="rId11"/>
    <p:sldId id="314" r:id="rId12"/>
    <p:sldId id="313" r:id="rId13"/>
    <p:sldId id="315" r:id="rId14"/>
    <p:sldId id="296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3325"/>
    <a:srgbClr val="FBDDCB"/>
    <a:srgbClr val="CC0000"/>
    <a:srgbClr val="D4A234"/>
    <a:srgbClr val="E6C370"/>
    <a:srgbClr val="DE9C5E"/>
    <a:srgbClr val="FFE1AE"/>
    <a:srgbClr val="62A8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93" d="100"/>
          <a:sy n="93" d="100"/>
        </p:scale>
        <p:origin x="712" y="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86C830-5501-4C9F-953F-BF001F9F7599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C4E13D-515E-4384-AF1B-0105386D4B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2728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4E13D-515E-4384-AF1B-0105386D4B0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269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4E13D-515E-4384-AF1B-0105386D4B0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819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4AFF4C-CD07-4620-A3F2-5EF9639EA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3CECAB2-5C03-41D1-A237-FADC3BC3D6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4B8C93-C2EF-4346-B770-28887A712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6768C-74B9-4F03-8DDC-1E48D1DCFD4A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2BE31D-C1D5-4112-A80C-3E4F10BA5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778754-E7BF-445A-88E8-7E2D5F223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3E73F-9C18-4A6A-967D-26A43C727F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94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94E68B-775D-44F2-8602-A59B644F4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330DA51-3582-4810-B269-F13BD23D24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21BA6B-526E-4025-BEE3-8A2A11C1A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6768C-74B9-4F03-8DDC-1E48D1DCFD4A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5232F2-F128-4245-97FB-552E314AA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56DADE-4C8E-4964-8C95-C43E00240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3E73F-9C18-4A6A-967D-26A43C727F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491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94D442C-1BB6-479F-909B-2FC0128F03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4BCE1A7-5FD4-4EAB-96AB-38A6741D1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0608F5-78A3-484E-910A-346925D67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6768C-74B9-4F03-8DDC-1E48D1DCFD4A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60F9CF-9039-4B9D-B74A-7F19E3099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C52256-840B-4180-AE89-51D1B52C4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3E73F-9C18-4A6A-967D-26A43C727F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175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237496-79CF-4397-8586-0DC08F294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B8016C-989F-49A5-AD8D-9032745C5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B97C7E-075B-434A-A647-4F54C9CA8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6768C-74B9-4F03-8DDC-1E48D1DCFD4A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29AE2A-CD35-46A6-BCC3-803C7BB7F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C83593-9F11-4081-A464-A8242F130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3E73F-9C18-4A6A-967D-26A43C727F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729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A12394-38FA-46A5-9FAC-69F492A31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4C29E8-4737-4D39-8E1B-08C5D64F1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E8A857-40E7-436A-8D24-7E0329312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6768C-74B9-4F03-8DDC-1E48D1DCFD4A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F37042-B3CB-4E84-AD19-646E73EED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4788C9-CA64-4290-8E7B-1602EF78C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3E73F-9C18-4A6A-967D-26A43C727F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990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05157D-8FE8-4DD2-8016-6269DD6C6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0F9093-51C3-43BD-8DC7-B40642A4F6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E497550-BCF7-4C6A-A7EC-D685208BC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B50F7C-05D6-4D06-BFA9-A356178A8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6768C-74B9-4F03-8DDC-1E48D1DCFD4A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F2B1D1-CD8E-43B5-8E3C-CB90182DD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6E00E4-F9B1-41A2-B611-F6F5220A5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3E73F-9C18-4A6A-967D-26A43C727F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0774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6EF779-C29B-41A1-B6D2-B10A5133B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21557A-6484-4F19-9610-369AB8E8B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FB39D9D-186B-490F-9C2C-2AB23527F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B4A2EA2-068F-4759-9104-B2F55F2423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043D7EB-CAF0-4AA1-8E83-5CEFB9E5E0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FBA9E7E-F2E5-4C00-AE95-83100CDAC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6768C-74B9-4F03-8DDC-1E48D1DCFD4A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36A697B-9639-4F2C-863A-0E3F1D0C1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ECB0E05-0343-47ED-86BA-CDA60C590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3E73F-9C18-4A6A-967D-26A43C727F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1390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EE400F-105D-4F6A-989F-AA2EF020E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4C965F8-1B69-4998-8AC0-EC1305F7E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6768C-74B9-4F03-8DDC-1E48D1DCFD4A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93D47A1-E915-4A70-BAE2-15B50B341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A5345E0-08FE-4567-A662-551B7300E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3E73F-9C18-4A6A-967D-26A43C727F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443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8B5C26E-3E58-47DB-AFAD-90B6A1B7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6768C-74B9-4F03-8DDC-1E48D1DCFD4A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02D0D8-C0C0-44C0-8EC0-9984EA7D2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071C42-44FB-4E6A-8389-D33AC4BC8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3E73F-9C18-4A6A-967D-26A43C727F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9838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9505E0-5ECB-46A8-BB4C-EF8591E3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DEA868-0C95-4A3D-90C4-0B332311B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0DFBBAD-E1BD-4D67-A6F6-3B0582EF38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679BF7-445F-47C0-B045-752B6F303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6768C-74B9-4F03-8DDC-1E48D1DCFD4A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B46CF1-B45D-4B3B-8FF0-E9E31F386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252181-8F98-4FC6-8653-11616F41E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3E73F-9C18-4A6A-967D-26A43C727F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1752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74B1F8-8ACD-494E-8ECE-8C326D338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05B7A55-8716-4CBA-92DE-CF43967E55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30E04B7-A1F3-4D40-9B65-6145AAF892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5E0C96B-1B96-406F-AE69-2380FE49A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6768C-74B9-4F03-8DDC-1E48D1DCFD4A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0A9A4A2-788D-4769-BFEF-F3116E273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E73B6E-0FFF-44FA-B48E-74CDD0B78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3E73F-9C18-4A6A-967D-26A43C727F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499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21E9317-B6AE-408F-90EC-E4C1A8435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58F33B-D3B5-4DBA-B97B-58BC8F04E0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7B8445-B734-4B33-8EDE-2AB71B0238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6768C-74B9-4F03-8DDC-1E48D1DCFD4A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1FE8B8-45C0-47F7-8775-595694F05D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1DC433-982B-47F9-91F7-F1132F7C8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3E73F-9C18-4A6A-967D-26A43C727F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699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CC44E1D-BCE1-4821-8773-413B46AFF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2FE275A-13C1-4A48-88DD-E4A4FB61FAEF}"/>
              </a:ext>
            </a:extLst>
          </p:cNvPr>
          <p:cNvSpPr/>
          <p:nvPr/>
        </p:nvSpPr>
        <p:spPr>
          <a:xfrm>
            <a:off x="0" y="1777596"/>
            <a:ext cx="12192000" cy="2438400"/>
          </a:xfrm>
          <a:prstGeom prst="rect">
            <a:avLst/>
          </a:prstGeom>
          <a:solidFill>
            <a:srgbClr val="00403D"/>
          </a:solidFill>
          <a:ln w="50800">
            <a:gradFill>
              <a:gsLst>
                <a:gs pos="0">
                  <a:srgbClr val="FFE1AE"/>
                </a:gs>
                <a:gs pos="100000">
                  <a:srgbClr val="DE9B5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2674F56-E091-42F8-BC5E-97981F900C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9" t="20690" r="28158" b="3501"/>
          <a:stretch/>
        </p:blipFill>
        <p:spPr>
          <a:xfrm>
            <a:off x="-1404660" y="873593"/>
            <a:ext cx="5069606" cy="555987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0A1C2E1-54DE-43FF-B07F-6168B6C9032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15" t="17856" r="61832" b="55897"/>
          <a:stretch/>
        </p:blipFill>
        <p:spPr>
          <a:xfrm rot="5400000" flipH="1">
            <a:off x="-110020" y="903756"/>
            <a:ext cx="837547" cy="154348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2D98CE4-8ACC-4852-A0EB-024F8438F2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15" t="17856" r="61832" b="55897"/>
          <a:stretch/>
        </p:blipFill>
        <p:spPr>
          <a:xfrm rot="5400000" flipH="1">
            <a:off x="9107299" y="-54008"/>
            <a:ext cx="1777015" cy="32747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E2A669C-0E32-41A8-BF98-6B88C90AD6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4" t="3151" r="38249" b="55444"/>
          <a:stretch/>
        </p:blipFill>
        <p:spPr>
          <a:xfrm rot="16200000">
            <a:off x="10146181" y="2923770"/>
            <a:ext cx="1289052" cy="258445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607562C-F9CC-4F1F-BE7F-11CEB4600B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4" t="3151" r="38249" b="55444"/>
          <a:stretch/>
        </p:blipFill>
        <p:spPr>
          <a:xfrm rot="16200000">
            <a:off x="-132039" y="3611183"/>
            <a:ext cx="1289052" cy="258445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344D548-8945-4D53-9559-8668222F8B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4" t="3151" r="38249" b="55444"/>
          <a:stretch/>
        </p:blipFill>
        <p:spPr>
          <a:xfrm rot="5400000" flipH="1">
            <a:off x="2029536" y="727293"/>
            <a:ext cx="1289052" cy="258445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BE40CFF-7F57-49DD-A89F-9383CD2589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50" t="-9057" r="3703" b="67652"/>
          <a:stretch/>
        </p:blipFill>
        <p:spPr>
          <a:xfrm rot="16200000">
            <a:off x="538486" y="3657265"/>
            <a:ext cx="2532455" cy="507738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91C5305-DE30-46E1-93F2-7379F3EA4D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50" t="-9057" r="3703" b="67652"/>
          <a:stretch/>
        </p:blipFill>
        <p:spPr>
          <a:xfrm rot="5400000">
            <a:off x="5960979" y="-1876646"/>
            <a:ext cx="2532455" cy="5077381"/>
          </a:xfrm>
          <a:prstGeom prst="rect">
            <a:avLst/>
          </a:prstGeom>
        </p:spPr>
      </p:pic>
      <p:sp>
        <p:nvSpPr>
          <p:cNvPr id="17" name="TextBox 32">
            <a:extLst>
              <a:ext uri="{FF2B5EF4-FFF2-40B4-BE49-F238E27FC236}">
                <a16:creationId xmlns:a16="http://schemas.microsoft.com/office/drawing/2014/main" id="{2A5E5A1B-2EC5-4534-80AF-28A2CCA73A0C}"/>
              </a:ext>
            </a:extLst>
          </p:cNvPr>
          <p:cNvSpPr txBox="1"/>
          <p:nvPr/>
        </p:nvSpPr>
        <p:spPr>
          <a:xfrm>
            <a:off x="5482562" y="2082507"/>
            <a:ext cx="4015919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 b="1" dirty="0">
                <a:gradFill>
                  <a:gsLst>
                    <a:gs pos="0">
                      <a:srgbClr val="FFE1AE"/>
                    </a:gs>
                    <a:gs pos="100000">
                      <a:srgbClr val="DE9B5D"/>
                    </a:gs>
                  </a:gsLst>
                  <a:lin ang="5400000" scaled="1"/>
                </a:gradFill>
                <a:latin typeface="思源宋体 CN SemiBold" panose="02020600000000000000" pitchFamily="18" charset="-122"/>
                <a:ea typeface="思源宋体 CN SemiBold" panose="02020600000000000000" pitchFamily="18" charset="-122"/>
                <a:sym typeface="Source Han Serif SC" panose="02020400000000000000" pitchFamily="18" charset="-122"/>
              </a:rPr>
              <a:t>随心记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9439738-5418-4B46-801B-15659D11F4F9}"/>
              </a:ext>
            </a:extLst>
          </p:cNvPr>
          <p:cNvSpPr txBox="1"/>
          <p:nvPr/>
        </p:nvSpPr>
        <p:spPr>
          <a:xfrm>
            <a:off x="4002639" y="3333139"/>
            <a:ext cx="76305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1400" dirty="0">
                <a:gradFill>
                  <a:gsLst>
                    <a:gs pos="0">
                      <a:srgbClr val="FFE1AE"/>
                    </a:gs>
                    <a:gs pos="100000">
                      <a:srgbClr val="DE9B5D"/>
                    </a:gs>
                  </a:gsLst>
                  <a:lin ang="5400000" scaled="1"/>
                </a:gra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An app that records your life at </a:t>
            </a:r>
            <a:r>
              <a:rPr lang="en-US" altLang="zh-CN" sz="1400" dirty="0" err="1">
                <a:gradFill>
                  <a:gsLst>
                    <a:gs pos="0">
                      <a:srgbClr val="FFE1AE"/>
                    </a:gs>
                    <a:gs pos="100000">
                      <a:srgbClr val="DE9B5D"/>
                    </a:gs>
                  </a:gsLst>
                  <a:lin ang="5400000" scaled="1"/>
                </a:gra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anytime,anywhere</a:t>
            </a:r>
            <a:r>
              <a:rPr lang="en-US" altLang="zh-CN" sz="1400" dirty="0">
                <a:gradFill>
                  <a:gsLst>
                    <a:gs pos="0">
                      <a:srgbClr val="FFE1AE"/>
                    </a:gs>
                    <a:gs pos="100000">
                      <a:srgbClr val="DE9B5D"/>
                    </a:gs>
                  </a:gsLst>
                  <a:lin ang="5400000" scaled="1"/>
                </a:gra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.</a:t>
            </a:r>
            <a:endParaRPr lang="zh-CN" altLang="en-US" sz="1400" dirty="0">
              <a:gradFill>
                <a:gsLst>
                  <a:gs pos="0">
                    <a:srgbClr val="FFE1AE"/>
                  </a:gs>
                  <a:gs pos="100000">
                    <a:srgbClr val="DE9B5D"/>
                  </a:gs>
                </a:gsLst>
                <a:lin ang="5400000" scaled="1"/>
              </a:gradFill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BFABF05-F542-4CD5-BA53-011DCCE4DC17}"/>
              </a:ext>
            </a:extLst>
          </p:cNvPr>
          <p:cNvSpPr txBox="1"/>
          <p:nvPr/>
        </p:nvSpPr>
        <p:spPr>
          <a:xfrm>
            <a:off x="142477" y="1967930"/>
            <a:ext cx="310138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gradFill>
                  <a:gsLst>
                    <a:gs pos="0">
                      <a:srgbClr val="FFE1AE"/>
                    </a:gs>
                    <a:gs pos="100000">
                      <a:srgbClr val="DE9B5D"/>
                    </a:gs>
                  </a:gsLst>
                  <a:lin ang="5400000" scaled="1"/>
                </a:gradFill>
                <a:latin typeface="华文中宋" panose="02010600040101010101" pitchFamily="2" charset="-122"/>
                <a:ea typeface="华文中宋" panose="02010600040101010101" pitchFamily="2" charset="-122"/>
              </a:rPr>
              <a:t>专业实践项目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180E181-F871-4509-BD72-AA177600899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15" t="17856" r="61832" b="55897"/>
          <a:stretch/>
        </p:blipFill>
        <p:spPr>
          <a:xfrm rot="16200000">
            <a:off x="2395119" y="3103854"/>
            <a:ext cx="1418392" cy="261389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60A61A4-743B-4135-BD3F-C566CBEBB13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13" b="54166"/>
          <a:stretch/>
        </p:blipFill>
        <p:spPr>
          <a:xfrm rot="5400000">
            <a:off x="9041103" y="3715463"/>
            <a:ext cx="2636849" cy="366494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D927D2B-7AA9-464C-821A-E7C1E9B861BB}"/>
              </a:ext>
            </a:extLst>
          </p:cNvPr>
          <p:cNvSpPr txBox="1"/>
          <p:nvPr/>
        </p:nvSpPr>
        <p:spPr>
          <a:xfrm>
            <a:off x="4064516" y="5032487"/>
            <a:ext cx="6473281" cy="637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n w="0"/>
                <a:gradFill>
                  <a:gsLst>
                    <a:gs pos="0">
                      <a:srgbClr val="FFE1AE"/>
                    </a:gs>
                    <a:gs pos="100000">
                      <a:srgbClr val="DE9B5D"/>
                    </a:gs>
                  </a:gsLst>
                  <a:lin ang="5400000" scaled="1"/>
                </a:gradFill>
                <a:latin typeface="仿宋" panose="02010609060101010101" pitchFamily="49" charset="-122"/>
                <a:ea typeface="仿宋" panose="02010609060101010101" pitchFamily="49" charset="-122"/>
              </a:rPr>
              <a:t>成员：陈宇航 李浩腾 余彦君</a:t>
            </a:r>
            <a:endParaRPr lang="en-US" altLang="zh-CN" sz="2800" dirty="0">
              <a:ln w="0"/>
              <a:gradFill>
                <a:gsLst>
                  <a:gs pos="0">
                    <a:srgbClr val="FFE1AE"/>
                  </a:gs>
                  <a:gs pos="100000">
                    <a:srgbClr val="DE9B5D"/>
                  </a:gs>
                </a:gsLst>
                <a:lin ang="5400000" scaled="1"/>
              </a:gra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336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6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/>
      <p:bldP spid="18" grpId="0"/>
      <p:bldP spid="21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2F0D03B-F737-4CB5-8A38-40F3F05E0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9D033DD-620A-421C-B562-805B22B2D41C}"/>
              </a:ext>
            </a:extLst>
          </p:cNvPr>
          <p:cNvSpPr/>
          <p:nvPr/>
        </p:nvSpPr>
        <p:spPr>
          <a:xfrm>
            <a:off x="0" y="431800"/>
            <a:ext cx="12192000" cy="5930900"/>
          </a:xfrm>
          <a:prstGeom prst="rect">
            <a:avLst/>
          </a:prstGeom>
          <a:solidFill>
            <a:srgbClr val="00403D"/>
          </a:solidFill>
          <a:ln w="50800">
            <a:gradFill>
              <a:gsLst>
                <a:gs pos="0">
                  <a:srgbClr val="FFE1AE"/>
                </a:gs>
                <a:gs pos="100000">
                  <a:srgbClr val="DE9B5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8DD2B6-CDC1-42E9-96B2-DE03CB8229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13" b="54166"/>
          <a:stretch/>
        </p:blipFill>
        <p:spPr>
          <a:xfrm rot="5400000">
            <a:off x="10412253" y="5078256"/>
            <a:ext cx="1489393" cy="2070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7564F5F-C9B9-4615-B79C-48B4AD07AD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50" t="-9057" r="3703" b="67652"/>
          <a:stretch/>
        </p:blipFill>
        <p:spPr>
          <a:xfrm rot="5400000">
            <a:off x="8911547" y="-1854996"/>
            <a:ext cx="2532455" cy="50773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FFF6B6A-5C58-4DD1-998A-8BBEBE67AE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50" t="-9057" r="3703" b="67652"/>
          <a:stretch/>
        </p:blipFill>
        <p:spPr>
          <a:xfrm rot="16200000">
            <a:off x="538486" y="3657265"/>
            <a:ext cx="2532455" cy="5077381"/>
          </a:xfrm>
          <a:prstGeom prst="rect">
            <a:avLst/>
          </a:prstGeom>
        </p:spPr>
      </p:pic>
      <p:sp>
        <p:nvSpPr>
          <p:cNvPr id="15" name="7">
            <a:extLst>
              <a:ext uri="{FF2B5EF4-FFF2-40B4-BE49-F238E27FC236}">
                <a16:creationId xmlns:a16="http://schemas.microsoft.com/office/drawing/2014/main" id="{AEC9624C-EB4C-422B-A047-4A3429259B28}"/>
              </a:ext>
            </a:extLst>
          </p:cNvPr>
          <p:cNvSpPr/>
          <p:nvPr/>
        </p:nvSpPr>
        <p:spPr>
          <a:xfrm>
            <a:off x="-524467" y="495300"/>
            <a:ext cx="4056808" cy="383752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ctr"/>
            <a:r>
              <a:rPr lang="zh-CN" altLang="en-US" sz="3200" spc="300" dirty="0">
                <a:gradFill>
                  <a:gsLst>
                    <a:gs pos="0">
                      <a:srgbClr val="FFE1AE"/>
                    </a:gs>
                    <a:gs pos="100000">
                      <a:srgbClr val="DE9B5D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原型设计展示</a:t>
            </a:r>
          </a:p>
        </p:txBody>
      </p:sp>
      <p:sp>
        <p:nvSpPr>
          <p:cNvPr id="48" name="文本框 57">
            <a:extLst>
              <a:ext uri="{FF2B5EF4-FFF2-40B4-BE49-F238E27FC236}">
                <a16:creationId xmlns:a16="http://schemas.microsoft.com/office/drawing/2014/main" id="{703FEC52-DAAA-46FE-A844-866C801E9B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5444" y="5111547"/>
            <a:ext cx="8697833" cy="153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9996" tIns="119996" rIns="119996" bIns="119996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ts val="797"/>
              </a:spcBef>
              <a:spcAft>
                <a:spcPts val="797"/>
              </a:spcAft>
            </a:pPr>
            <a:endParaRPr lang="en-US" altLang="zh-CN" sz="1867" dirty="0">
              <a:solidFill>
                <a:srgbClr val="FFE1AE"/>
              </a:solidFill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  <a:p>
            <a:pPr eaLnBrk="1" hangingPunct="1">
              <a:spcBef>
                <a:spcPts val="797"/>
              </a:spcBef>
              <a:spcAft>
                <a:spcPts val="797"/>
              </a:spcAft>
            </a:pPr>
            <a:endParaRPr lang="en-US" altLang="zh-CN" sz="1867" dirty="0">
              <a:solidFill>
                <a:srgbClr val="FFE1AE"/>
              </a:solidFill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  <a:p>
            <a:pPr eaLnBrk="1" hangingPunct="1">
              <a:spcBef>
                <a:spcPts val="797"/>
              </a:spcBef>
              <a:spcAft>
                <a:spcPts val="797"/>
              </a:spcAft>
            </a:pPr>
            <a:endParaRPr lang="en-US" altLang="zh-CN" sz="1867" dirty="0">
              <a:solidFill>
                <a:srgbClr val="FFE1AE"/>
              </a:solidFill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C824093-85CF-48D3-A208-61DF300DEB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8186" y="1138527"/>
            <a:ext cx="3145714" cy="4580945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BD4C62B9-4B06-4C4E-AEFB-E5803070B0AD}"/>
              </a:ext>
            </a:extLst>
          </p:cNvPr>
          <p:cNvSpPr txBox="1"/>
          <p:nvPr/>
        </p:nvSpPr>
        <p:spPr>
          <a:xfrm>
            <a:off x="7028736" y="1719409"/>
            <a:ext cx="177379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300" dirty="0">
                <a:gradFill>
                  <a:gsLst>
                    <a:gs pos="0">
                      <a:srgbClr val="FFE1AE"/>
                    </a:gs>
                    <a:gs pos="100000">
                      <a:srgbClr val="DE9B5D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登录页面</a:t>
            </a:r>
            <a:endParaRPr lang="en-US" altLang="zh-CN" sz="2800" spc="300" dirty="0">
              <a:gradFill>
                <a:gsLst>
                  <a:gs pos="0">
                    <a:srgbClr val="FFE1AE"/>
                  </a:gs>
                  <a:gs pos="100000">
                    <a:srgbClr val="DE9B5D"/>
                  </a:gs>
                </a:gsLst>
                <a:lin ang="5400000" scaled="1"/>
              </a:gra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0C15A6FA-F789-4FD3-8A00-28B2EEF22BED}"/>
              </a:ext>
            </a:extLst>
          </p:cNvPr>
          <p:cNvSpPr txBox="1"/>
          <p:nvPr/>
        </p:nvSpPr>
        <p:spPr>
          <a:xfrm>
            <a:off x="6913558" y="2920601"/>
            <a:ext cx="22000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E1AE"/>
                </a:solidFill>
                <a:latin typeface="思源宋体 CN Medium" panose="02020500000000000000" pitchFamily="18" charset="-122"/>
                <a:ea typeface="思源宋体 CN Medium" panose="02020500000000000000"/>
              </a:rPr>
              <a:t>·</a:t>
            </a:r>
            <a:r>
              <a:rPr lang="zh-CN" altLang="en-US" sz="2000" dirty="0">
                <a:solidFill>
                  <a:srgbClr val="FFE1AE"/>
                </a:solidFill>
                <a:latin typeface="思源宋体 CN Medium" panose="02020500000000000000" pitchFamily="18" charset="-122"/>
                <a:ea typeface="思源宋体 CN Medium" panose="02020500000000000000"/>
              </a:rPr>
              <a:t>登录操作</a:t>
            </a:r>
            <a:endParaRPr lang="en-US" altLang="zh-CN" sz="2000" dirty="0">
              <a:solidFill>
                <a:srgbClr val="FFE1AE"/>
              </a:solidFill>
              <a:latin typeface="思源宋体 CN Medium" panose="02020500000000000000" pitchFamily="18" charset="-122"/>
              <a:ea typeface="思源宋体 CN Medium" panose="02020500000000000000"/>
            </a:endParaRPr>
          </a:p>
          <a:p>
            <a:endParaRPr lang="en-US" altLang="zh-CN" sz="2000" dirty="0">
              <a:solidFill>
                <a:srgbClr val="FFE1AE"/>
              </a:solidFill>
              <a:ea typeface="思源宋体 CN Medium" panose="02020500000000000000"/>
            </a:endParaRPr>
          </a:p>
          <a:p>
            <a:r>
              <a:rPr lang="en-US" altLang="zh-CN" sz="2000" dirty="0">
                <a:solidFill>
                  <a:srgbClr val="FFE1AE"/>
                </a:solidFill>
                <a:ea typeface="思源宋体 CN Medium" panose="02020500000000000000"/>
              </a:rPr>
              <a:t>·</a:t>
            </a:r>
            <a:r>
              <a:rPr lang="zh-CN" altLang="en-US" sz="2000" dirty="0">
                <a:solidFill>
                  <a:srgbClr val="FFE1AE"/>
                </a:solidFill>
                <a:ea typeface="思源宋体 CN Medium" panose="02020500000000000000"/>
              </a:rPr>
              <a:t>新用户账号注册</a:t>
            </a:r>
            <a:endParaRPr lang="en-US" altLang="zh-CN" sz="2000" dirty="0">
              <a:solidFill>
                <a:srgbClr val="FFE1AE"/>
              </a:solidFill>
              <a:ea typeface="思源宋体 CN Medium" panose="02020500000000000000"/>
            </a:endParaRPr>
          </a:p>
          <a:p>
            <a:endParaRPr lang="en-US" altLang="zh-CN" sz="2000" dirty="0">
              <a:solidFill>
                <a:srgbClr val="FFE1AE"/>
              </a:solidFill>
              <a:ea typeface="思源宋体 CN Medium" panose="02020500000000000000"/>
            </a:endParaRPr>
          </a:p>
          <a:p>
            <a:r>
              <a:rPr lang="en-US" altLang="zh-CN" sz="2000" dirty="0">
                <a:solidFill>
                  <a:srgbClr val="FFE1AE"/>
                </a:solidFill>
                <a:ea typeface="思源宋体 CN Medium" panose="02020500000000000000"/>
              </a:rPr>
              <a:t>·</a:t>
            </a:r>
            <a:r>
              <a:rPr lang="zh-CN" altLang="en-US" sz="2000" dirty="0">
                <a:solidFill>
                  <a:srgbClr val="FFE1AE"/>
                </a:solidFill>
                <a:ea typeface="思源宋体 CN Medium" panose="02020500000000000000"/>
              </a:rPr>
              <a:t>密码找回相关</a:t>
            </a:r>
            <a:endParaRPr lang="en-US" altLang="zh-CN" sz="2000" dirty="0">
              <a:solidFill>
                <a:srgbClr val="FFE1AE"/>
              </a:solidFill>
              <a:ea typeface="思源宋体 CN Medium" panose="0202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61218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2F0D03B-F737-4CB5-8A38-40F3F05E0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9D033DD-620A-421C-B562-805B22B2D41C}"/>
              </a:ext>
            </a:extLst>
          </p:cNvPr>
          <p:cNvSpPr/>
          <p:nvPr/>
        </p:nvSpPr>
        <p:spPr>
          <a:xfrm>
            <a:off x="57629" y="431800"/>
            <a:ext cx="12192000" cy="5930900"/>
          </a:xfrm>
          <a:prstGeom prst="rect">
            <a:avLst/>
          </a:prstGeom>
          <a:solidFill>
            <a:srgbClr val="00403D"/>
          </a:solidFill>
          <a:ln w="50800">
            <a:gradFill>
              <a:gsLst>
                <a:gs pos="0">
                  <a:srgbClr val="FFE1AE"/>
                </a:gs>
                <a:gs pos="100000">
                  <a:srgbClr val="DE9B5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8DD2B6-CDC1-42E9-96B2-DE03CB8229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13" b="54166"/>
          <a:stretch/>
        </p:blipFill>
        <p:spPr>
          <a:xfrm rot="5400000">
            <a:off x="10412253" y="5078256"/>
            <a:ext cx="1489393" cy="2070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7564F5F-C9B9-4615-B79C-48B4AD07AD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50" t="-9057" r="3703" b="67652"/>
          <a:stretch/>
        </p:blipFill>
        <p:spPr>
          <a:xfrm rot="5400000">
            <a:off x="8911547" y="-1854996"/>
            <a:ext cx="2532455" cy="50773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FFF6B6A-5C58-4DD1-998A-8BBEBE67AE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50" t="-9057" r="3703" b="67652"/>
          <a:stretch/>
        </p:blipFill>
        <p:spPr>
          <a:xfrm rot="16200000">
            <a:off x="538486" y="3657265"/>
            <a:ext cx="2532455" cy="5077381"/>
          </a:xfrm>
          <a:prstGeom prst="rect">
            <a:avLst/>
          </a:prstGeom>
        </p:spPr>
      </p:pic>
      <p:sp>
        <p:nvSpPr>
          <p:cNvPr id="15" name="7">
            <a:extLst>
              <a:ext uri="{FF2B5EF4-FFF2-40B4-BE49-F238E27FC236}">
                <a16:creationId xmlns:a16="http://schemas.microsoft.com/office/drawing/2014/main" id="{AEC9624C-EB4C-422B-A047-4A3429259B28}"/>
              </a:ext>
            </a:extLst>
          </p:cNvPr>
          <p:cNvSpPr/>
          <p:nvPr/>
        </p:nvSpPr>
        <p:spPr>
          <a:xfrm>
            <a:off x="-524467" y="495300"/>
            <a:ext cx="4056808" cy="383752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ctr"/>
            <a:r>
              <a:rPr lang="zh-CN" altLang="en-US" sz="3200" spc="300" dirty="0">
                <a:gradFill>
                  <a:gsLst>
                    <a:gs pos="0">
                      <a:srgbClr val="FFE1AE"/>
                    </a:gs>
                    <a:gs pos="100000">
                      <a:srgbClr val="DE9B5D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原型设计展示</a:t>
            </a:r>
          </a:p>
        </p:txBody>
      </p:sp>
      <p:sp>
        <p:nvSpPr>
          <p:cNvPr id="48" name="文本框 57">
            <a:extLst>
              <a:ext uri="{FF2B5EF4-FFF2-40B4-BE49-F238E27FC236}">
                <a16:creationId xmlns:a16="http://schemas.microsoft.com/office/drawing/2014/main" id="{703FEC52-DAAA-46FE-A844-866C801E9B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4713" y="5097440"/>
            <a:ext cx="8697833" cy="153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9996" tIns="119996" rIns="119996" bIns="119996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ts val="797"/>
              </a:spcBef>
              <a:spcAft>
                <a:spcPts val="797"/>
              </a:spcAft>
            </a:pPr>
            <a:endParaRPr lang="en-US" altLang="zh-CN" sz="1867" dirty="0">
              <a:solidFill>
                <a:srgbClr val="FFE1AE"/>
              </a:solidFill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  <a:p>
            <a:pPr eaLnBrk="1" hangingPunct="1">
              <a:spcBef>
                <a:spcPts val="797"/>
              </a:spcBef>
              <a:spcAft>
                <a:spcPts val="797"/>
              </a:spcAft>
            </a:pPr>
            <a:endParaRPr lang="en-US" altLang="zh-CN" sz="1867" dirty="0">
              <a:solidFill>
                <a:srgbClr val="FFE1AE"/>
              </a:solidFill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  <a:p>
            <a:pPr eaLnBrk="1" hangingPunct="1">
              <a:spcBef>
                <a:spcPts val="797"/>
              </a:spcBef>
              <a:spcAft>
                <a:spcPts val="797"/>
              </a:spcAft>
            </a:pPr>
            <a:endParaRPr lang="en-US" altLang="zh-CN" sz="1867" dirty="0">
              <a:solidFill>
                <a:srgbClr val="FFE1AE"/>
              </a:solidFill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FEEEF1-27C8-4418-859C-B6F7FAB12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2050" y="1209910"/>
            <a:ext cx="3057178" cy="443817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04EBB5B-51EF-40EB-8B7B-60554B6B4B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917" y="2517175"/>
            <a:ext cx="3581899" cy="159425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2F54314-2B5F-4645-8E41-43E09977F0D7}"/>
              </a:ext>
            </a:extLst>
          </p:cNvPr>
          <p:cNvSpPr txBox="1"/>
          <p:nvPr/>
        </p:nvSpPr>
        <p:spPr>
          <a:xfrm>
            <a:off x="5243204" y="1497263"/>
            <a:ext cx="238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gradFill>
                  <a:gsLst>
                    <a:gs pos="0">
                      <a:srgbClr val="FFE1AE"/>
                    </a:gs>
                    <a:gs pos="100000">
                      <a:srgbClr val="DE9B5D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登陆后主页</a:t>
            </a:r>
            <a:endParaRPr lang="zh-CN" altLang="en-US" sz="2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AB9B9CF-996A-431B-9BA2-63A22F9A3220}"/>
              </a:ext>
            </a:extLst>
          </p:cNvPr>
          <p:cNvSpPr txBox="1"/>
          <p:nvPr/>
        </p:nvSpPr>
        <p:spPr>
          <a:xfrm>
            <a:off x="5199955" y="2155620"/>
            <a:ext cx="21156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E1AE"/>
                </a:solidFill>
                <a:ea typeface="思源宋体 CN Medium" panose="02020500000000000000"/>
              </a:rPr>
              <a:t>·</a:t>
            </a:r>
            <a:r>
              <a:rPr lang="zh-CN" altLang="en-US" dirty="0">
                <a:solidFill>
                  <a:srgbClr val="FFE1AE"/>
                </a:solidFill>
                <a:ea typeface="思源宋体 CN Medium" panose="02020500000000000000"/>
              </a:rPr>
              <a:t>新增记事以及搜索</a:t>
            </a:r>
            <a:endParaRPr lang="en-US" altLang="zh-CN" dirty="0">
              <a:solidFill>
                <a:srgbClr val="FFE1AE"/>
              </a:solidFill>
              <a:ea typeface="思源宋体 CN Medium" panose="02020500000000000000"/>
            </a:endParaRPr>
          </a:p>
          <a:p>
            <a:r>
              <a:rPr lang="en-US" altLang="zh-CN" dirty="0">
                <a:solidFill>
                  <a:srgbClr val="FFE1AE"/>
                </a:solidFill>
                <a:ea typeface="思源宋体 CN Medium" panose="02020500000000000000"/>
              </a:rPr>
              <a:t>·</a:t>
            </a:r>
            <a:r>
              <a:rPr lang="zh-CN" altLang="en-US" dirty="0">
                <a:solidFill>
                  <a:srgbClr val="FFE1AE"/>
                </a:solidFill>
                <a:ea typeface="思源宋体 CN Medium" panose="02020500000000000000"/>
              </a:rPr>
              <a:t>浏览与编辑记事</a:t>
            </a:r>
            <a:endParaRPr lang="en-US" altLang="zh-CN" dirty="0">
              <a:solidFill>
                <a:srgbClr val="FFE1AE"/>
              </a:solidFill>
              <a:ea typeface="思源宋体 CN Medium" panose="02020500000000000000"/>
            </a:endParaRPr>
          </a:p>
          <a:p>
            <a:r>
              <a:rPr lang="en-US" altLang="zh-CN" dirty="0">
                <a:solidFill>
                  <a:srgbClr val="FFE1AE"/>
                </a:solidFill>
                <a:ea typeface="思源宋体 CN Medium" panose="02020500000000000000"/>
              </a:rPr>
              <a:t>·</a:t>
            </a:r>
            <a:r>
              <a:rPr lang="zh-CN" altLang="en-US" dirty="0">
                <a:solidFill>
                  <a:srgbClr val="FFE1AE"/>
                </a:solidFill>
                <a:ea typeface="思源宋体 CN Medium" panose="02020500000000000000"/>
              </a:rPr>
              <a:t>账单记录</a:t>
            </a:r>
            <a:endParaRPr lang="en-US" altLang="zh-CN" dirty="0">
              <a:solidFill>
                <a:srgbClr val="FFE1AE"/>
              </a:solidFill>
              <a:ea typeface="思源宋体 CN Medium" panose="02020500000000000000"/>
            </a:endParaRPr>
          </a:p>
          <a:p>
            <a:r>
              <a:rPr lang="en-US" altLang="zh-CN" dirty="0">
                <a:solidFill>
                  <a:srgbClr val="FFE1AE"/>
                </a:solidFill>
                <a:ea typeface="思源宋体 CN Medium" panose="02020500000000000000"/>
              </a:rPr>
              <a:t>·</a:t>
            </a:r>
            <a:r>
              <a:rPr lang="zh-CN" altLang="en-US" dirty="0">
                <a:solidFill>
                  <a:srgbClr val="FFE1AE"/>
                </a:solidFill>
                <a:ea typeface="思源宋体 CN Medium" panose="02020500000000000000"/>
              </a:rPr>
              <a:t>各页面间的切换</a:t>
            </a:r>
            <a:endParaRPr lang="en-US" altLang="zh-CN" dirty="0">
              <a:solidFill>
                <a:srgbClr val="FFE1AE"/>
              </a:solidFill>
              <a:ea typeface="思源宋体 CN Medium" panose="02020500000000000000"/>
            </a:endParaRPr>
          </a:p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E2DE4E4-8B14-4377-932C-57412643043D}"/>
              </a:ext>
            </a:extLst>
          </p:cNvPr>
          <p:cNvSpPr txBox="1"/>
          <p:nvPr/>
        </p:nvSpPr>
        <p:spPr>
          <a:xfrm>
            <a:off x="5243204" y="3649765"/>
            <a:ext cx="2248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gradFill>
                  <a:gsLst>
                    <a:gs pos="0">
                      <a:srgbClr val="FFE1AE"/>
                    </a:gs>
                    <a:gs pos="100000">
                      <a:srgbClr val="DE9B5D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记账本统计</a:t>
            </a:r>
            <a:endParaRPr lang="zh-CN" altLang="en-US" sz="2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8ECE367-6996-4823-AD27-CF127485F381}"/>
              </a:ext>
            </a:extLst>
          </p:cNvPr>
          <p:cNvSpPr txBox="1"/>
          <p:nvPr/>
        </p:nvSpPr>
        <p:spPr>
          <a:xfrm>
            <a:off x="5226835" y="4363530"/>
            <a:ext cx="1775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E1AE"/>
                </a:solidFill>
                <a:ea typeface="思源宋体 CN Medium" panose="02020500000000000000"/>
              </a:rPr>
              <a:t>·</a:t>
            </a:r>
            <a:r>
              <a:rPr lang="zh-CN" altLang="en-US" dirty="0">
                <a:solidFill>
                  <a:srgbClr val="FFE1AE"/>
                </a:solidFill>
                <a:ea typeface="思源宋体 CN Medium" panose="02020500000000000000"/>
              </a:rPr>
              <a:t>收支统计</a:t>
            </a:r>
            <a:endParaRPr lang="en-US" altLang="zh-CN" dirty="0">
              <a:solidFill>
                <a:srgbClr val="FFE1AE"/>
              </a:solidFill>
              <a:ea typeface="思源宋体 CN Medium" panose="02020500000000000000"/>
            </a:endParaRPr>
          </a:p>
          <a:p>
            <a:r>
              <a:rPr lang="en-US" altLang="zh-CN" dirty="0">
                <a:solidFill>
                  <a:srgbClr val="FFE1AE"/>
                </a:solidFill>
                <a:ea typeface="思源宋体 CN Medium" panose="02020500000000000000"/>
              </a:rPr>
              <a:t>·</a:t>
            </a:r>
            <a:r>
              <a:rPr lang="zh-CN" altLang="en-US" dirty="0">
                <a:solidFill>
                  <a:srgbClr val="FFE1AE"/>
                </a:solidFill>
                <a:ea typeface="思源宋体 CN Medium" panose="02020500000000000000"/>
              </a:rPr>
              <a:t>图表分析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9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D2CBE33-2727-4F6D-B99F-BD36407ED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2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2498938-6468-4E58-A538-FF6AB361A6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9" t="20690" r="28158" b="3501"/>
          <a:stretch/>
        </p:blipFill>
        <p:spPr>
          <a:xfrm>
            <a:off x="3180040" y="378293"/>
            <a:ext cx="5069606" cy="55598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E8DE586-FA89-4F26-83BA-0070BB29B8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13" b="54166"/>
          <a:stretch/>
        </p:blipFill>
        <p:spPr>
          <a:xfrm rot="5400000">
            <a:off x="9041103" y="3707105"/>
            <a:ext cx="2636849" cy="36649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C36D085-7943-4DCA-A6FC-9B5CCBB40A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13" b="54166"/>
          <a:stretch/>
        </p:blipFill>
        <p:spPr>
          <a:xfrm rot="16200000">
            <a:off x="514049" y="-514048"/>
            <a:ext cx="2636849" cy="366494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7200EC6-379E-433E-996F-321424263C72}"/>
              </a:ext>
            </a:extLst>
          </p:cNvPr>
          <p:cNvSpPr txBox="1"/>
          <p:nvPr/>
        </p:nvSpPr>
        <p:spPr>
          <a:xfrm>
            <a:off x="4713877" y="713165"/>
            <a:ext cx="310138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900" dirty="0">
                <a:gradFill>
                  <a:gsLst>
                    <a:gs pos="0">
                      <a:srgbClr val="FFE1AE"/>
                    </a:gs>
                    <a:gs pos="100000">
                      <a:srgbClr val="DE9B5D"/>
                    </a:gs>
                  </a:gsLst>
                  <a:lin ang="5400000" scaled="1"/>
                </a:gradFill>
                <a:latin typeface="字魂110号-武林江湖体" panose="00000500000000000000" pitchFamily="2" charset="-122"/>
                <a:ea typeface="字魂110号-武林江湖体" panose="00000500000000000000" pitchFamily="2" charset="-122"/>
              </a:rPr>
              <a:t>伍</a:t>
            </a:r>
          </a:p>
        </p:txBody>
      </p:sp>
      <p:sp>
        <p:nvSpPr>
          <p:cNvPr id="9" name="7">
            <a:extLst>
              <a:ext uri="{FF2B5EF4-FFF2-40B4-BE49-F238E27FC236}">
                <a16:creationId xmlns:a16="http://schemas.microsoft.com/office/drawing/2014/main" id="{98044139-0C39-49F5-BFDD-72F5D7B29BE4}"/>
              </a:ext>
            </a:extLst>
          </p:cNvPr>
          <p:cNvSpPr/>
          <p:nvPr/>
        </p:nvSpPr>
        <p:spPr>
          <a:xfrm>
            <a:off x="4067595" y="4711147"/>
            <a:ext cx="4056808" cy="383752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ctr"/>
            <a:r>
              <a:rPr lang="zh-CN" altLang="en-US" sz="4800" spc="300" dirty="0">
                <a:gradFill>
                  <a:gsLst>
                    <a:gs pos="0">
                      <a:srgbClr val="FFE1AE"/>
                    </a:gs>
                    <a:gs pos="100000">
                      <a:srgbClr val="DE9B5D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后端数据库设计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772370A-7B67-4F20-8F6F-164FA35F6EA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4" t="3151" r="38249" b="55444"/>
          <a:stretch/>
        </p:blipFill>
        <p:spPr>
          <a:xfrm rot="16200000">
            <a:off x="10146181" y="2923770"/>
            <a:ext cx="1289052" cy="258445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BA31AE8-6E26-42E7-A868-071950AB0B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4" t="3151" r="38249" b="55444"/>
          <a:stretch/>
        </p:blipFill>
        <p:spPr>
          <a:xfrm rot="16200000">
            <a:off x="848871" y="3676657"/>
            <a:ext cx="1289052" cy="258445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81475C7-A312-4725-AC18-F794C4A65E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4" t="3151" r="38249" b="55444"/>
          <a:stretch/>
        </p:blipFill>
        <p:spPr>
          <a:xfrm rot="5400000" flipH="1">
            <a:off x="6362543" y="-205853"/>
            <a:ext cx="1289052" cy="258445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69C95FC-88A7-4690-A6C5-1070A4B6BF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50" t="-9057" r="3703" b="67652"/>
          <a:stretch/>
        </p:blipFill>
        <p:spPr>
          <a:xfrm rot="16200000">
            <a:off x="538486" y="3657265"/>
            <a:ext cx="2532455" cy="507738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2B5DD92-0134-4CDD-AD34-B8F84F0370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50" t="-9057" r="3703" b="67652"/>
          <a:stretch/>
        </p:blipFill>
        <p:spPr>
          <a:xfrm rot="5400000">
            <a:off x="8911547" y="-1854996"/>
            <a:ext cx="2532455" cy="5077381"/>
          </a:xfrm>
          <a:prstGeom prst="rect">
            <a:avLst/>
          </a:prstGeom>
        </p:spPr>
      </p:pic>
      <p:sp>
        <p:nvSpPr>
          <p:cNvPr id="19" name="免费的模板下载：www.ainippt.com _6">
            <a:extLst>
              <a:ext uri="{FF2B5EF4-FFF2-40B4-BE49-F238E27FC236}">
                <a16:creationId xmlns:a16="http://schemas.microsoft.com/office/drawing/2014/main" id="{EB974CA4-A856-4FF3-94ED-EE677EB7C636}"/>
              </a:ext>
            </a:extLst>
          </p:cNvPr>
          <p:cNvSpPr/>
          <p:nvPr/>
        </p:nvSpPr>
        <p:spPr>
          <a:xfrm>
            <a:off x="2899304" y="5441867"/>
            <a:ext cx="6393391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gradFill>
                  <a:gsLst>
                    <a:gs pos="0">
                      <a:srgbClr val="FFE1AE"/>
                    </a:gs>
                    <a:gs pos="100000">
                      <a:srgbClr val="DE9B5D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Back-end Database Design</a:t>
            </a:r>
          </a:p>
        </p:txBody>
      </p:sp>
    </p:spTree>
    <p:extLst>
      <p:ext uri="{BB962C8B-B14F-4D97-AF65-F5344CB8AC3E}">
        <p14:creationId xmlns:p14="http://schemas.microsoft.com/office/powerpoint/2010/main" val="383052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2F0D03B-F737-4CB5-8A38-40F3F05E0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9D033DD-620A-421C-B562-805B22B2D41C}"/>
              </a:ext>
            </a:extLst>
          </p:cNvPr>
          <p:cNvSpPr/>
          <p:nvPr/>
        </p:nvSpPr>
        <p:spPr>
          <a:xfrm>
            <a:off x="0" y="431800"/>
            <a:ext cx="12192000" cy="5930900"/>
          </a:xfrm>
          <a:prstGeom prst="rect">
            <a:avLst/>
          </a:prstGeom>
          <a:solidFill>
            <a:srgbClr val="00403D"/>
          </a:solidFill>
          <a:ln w="50800">
            <a:gradFill>
              <a:gsLst>
                <a:gs pos="0">
                  <a:srgbClr val="FFE1AE"/>
                </a:gs>
                <a:gs pos="100000">
                  <a:srgbClr val="DE9B5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8DD2B6-CDC1-42E9-96B2-DE03CB8229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13" b="54166"/>
          <a:stretch/>
        </p:blipFill>
        <p:spPr>
          <a:xfrm rot="5400000">
            <a:off x="10412253" y="5078256"/>
            <a:ext cx="1489393" cy="2070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7564F5F-C9B9-4615-B79C-48B4AD07AD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50" t="-9057" r="3703" b="67652"/>
          <a:stretch/>
        </p:blipFill>
        <p:spPr>
          <a:xfrm rot="5400000">
            <a:off x="8911547" y="-1854996"/>
            <a:ext cx="2532455" cy="50773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FFF6B6A-5C58-4DD1-998A-8BBEBE67AE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50" t="-9057" r="3703" b="67652"/>
          <a:stretch/>
        </p:blipFill>
        <p:spPr>
          <a:xfrm rot="16200000">
            <a:off x="538486" y="3657265"/>
            <a:ext cx="2532455" cy="5077381"/>
          </a:xfrm>
          <a:prstGeom prst="rect">
            <a:avLst/>
          </a:prstGeom>
        </p:spPr>
      </p:pic>
      <p:sp>
        <p:nvSpPr>
          <p:cNvPr id="15" name="7">
            <a:extLst>
              <a:ext uri="{FF2B5EF4-FFF2-40B4-BE49-F238E27FC236}">
                <a16:creationId xmlns:a16="http://schemas.microsoft.com/office/drawing/2014/main" id="{AEC9624C-EB4C-422B-A047-4A3429259B28}"/>
              </a:ext>
            </a:extLst>
          </p:cNvPr>
          <p:cNvSpPr/>
          <p:nvPr/>
        </p:nvSpPr>
        <p:spPr>
          <a:xfrm>
            <a:off x="-524467" y="495300"/>
            <a:ext cx="4056808" cy="383752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ctr"/>
            <a:r>
              <a:rPr lang="zh-CN" altLang="en-US" sz="3200" spc="300" dirty="0">
                <a:gradFill>
                  <a:gsLst>
                    <a:gs pos="0">
                      <a:srgbClr val="FFE1AE"/>
                    </a:gs>
                    <a:gs pos="100000">
                      <a:srgbClr val="DE9B5D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数据库设计</a:t>
            </a:r>
          </a:p>
        </p:txBody>
      </p:sp>
      <p:sp>
        <p:nvSpPr>
          <p:cNvPr id="48" name="文本框 57">
            <a:extLst>
              <a:ext uri="{FF2B5EF4-FFF2-40B4-BE49-F238E27FC236}">
                <a16:creationId xmlns:a16="http://schemas.microsoft.com/office/drawing/2014/main" id="{703FEC52-DAAA-46FE-A844-866C801E9B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5444" y="5111547"/>
            <a:ext cx="8697833" cy="153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9996" tIns="119996" rIns="119996" bIns="119996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ts val="797"/>
              </a:spcBef>
              <a:spcAft>
                <a:spcPts val="797"/>
              </a:spcAft>
            </a:pPr>
            <a:endParaRPr lang="en-US" altLang="zh-CN" sz="1867" dirty="0">
              <a:solidFill>
                <a:srgbClr val="FFE1AE"/>
              </a:solidFill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  <a:p>
            <a:pPr eaLnBrk="1" hangingPunct="1">
              <a:spcBef>
                <a:spcPts val="797"/>
              </a:spcBef>
              <a:spcAft>
                <a:spcPts val="797"/>
              </a:spcAft>
            </a:pPr>
            <a:endParaRPr lang="en-US" altLang="zh-CN" sz="1867" dirty="0">
              <a:solidFill>
                <a:srgbClr val="FFE1AE"/>
              </a:solidFill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  <a:p>
            <a:pPr eaLnBrk="1" hangingPunct="1">
              <a:spcBef>
                <a:spcPts val="797"/>
              </a:spcBef>
              <a:spcAft>
                <a:spcPts val="797"/>
              </a:spcAft>
            </a:pPr>
            <a:endParaRPr lang="en-US" altLang="zh-CN" sz="1867" dirty="0">
              <a:solidFill>
                <a:srgbClr val="FFE1AE"/>
              </a:solidFill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D56AD1E-5389-403B-B10B-D497CD3FE4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94" y="1256501"/>
            <a:ext cx="3019926" cy="388418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6617824-60D3-4A0E-BE48-9C6D604DF5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714" y="1285636"/>
            <a:ext cx="3226103" cy="384613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CB33E29-2E9D-4B86-915A-244CBC607D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296" y="1949922"/>
            <a:ext cx="3199310" cy="236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79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CC44E1D-BCE1-4821-8773-413B46AFF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2FE275A-13C1-4A48-88DD-E4A4FB61FAEF}"/>
              </a:ext>
            </a:extLst>
          </p:cNvPr>
          <p:cNvSpPr/>
          <p:nvPr/>
        </p:nvSpPr>
        <p:spPr>
          <a:xfrm>
            <a:off x="0" y="1777596"/>
            <a:ext cx="12192000" cy="2438400"/>
          </a:xfrm>
          <a:prstGeom prst="rect">
            <a:avLst/>
          </a:prstGeom>
          <a:solidFill>
            <a:srgbClr val="00403D"/>
          </a:solidFill>
          <a:ln w="50800">
            <a:gradFill>
              <a:gsLst>
                <a:gs pos="0">
                  <a:srgbClr val="FFE1AE"/>
                </a:gs>
                <a:gs pos="100000">
                  <a:srgbClr val="DE9B5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0A1C2E1-54DE-43FF-B07F-6168B6C903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15" t="17856" r="61832" b="55897"/>
          <a:stretch/>
        </p:blipFill>
        <p:spPr>
          <a:xfrm rot="5400000" flipH="1">
            <a:off x="-110020" y="773379"/>
            <a:ext cx="837547" cy="154348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2D98CE4-8ACC-4852-A0EB-024F8438F2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15" t="17856" r="61832" b="55897"/>
          <a:stretch/>
        </p:blipFill>
        <p:spPr>
          <a:xfrm rot="5400000" flipH="1">
            <a:off x="9107299" y="-54008"/>
            <a:ext cx="1777015" cy="32747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E2A669C-0E32-41A8-BF98-6B88C90AD6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4" t="3151" r="38249" b="55444"/>
          <a:stretch/>
        </p:blipFill>
        <p:spPr>
          <a:xfrm rot="16200000">
            <a:off x="10146181" y="2923770"/>
            <a:ext cx="1289052" cy="258445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607562C-F9CC-4F1F-BE7F-11CEB4600B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4" t="3151" r="38249" b="55444"/>
          <a:stretch/>
        </p:blipFill>
        <p:spPr>
          <a:xfrm rot="16200000">
            <a:off x="-132039" y="3611183"/>
            <a:ext cx="1289052" cy="258445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BE40CFF-7F57-49DD-A89F-9383CD2589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50" t="-9057" r="3703" b="67652"/>
          <a:stretch/>
        </p:blipFill>
        <p:spPr>
          <a:xfrm rot="16200000">
            <a:off x="538486" y="3657265"/>
            <a:ext cx="2532455" cy="507738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91C5305-DE30-46E1-93F2-7379F3EA4D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50" t="-9057" r="3703" b="67652"/>
          <a:stretch/>
        </p:blipFill>
        <p:spPr>
          <a:xfrm rot="5400000">
            <a:off x="5960979" y="-1876646"/>
            <a:ext cx="2532455" cy="5077381"/>
          </a:xfrm>
          <a:prstGeom prst="rect">
            <a:avLst/>
          </a:prstGeom>
        </p:spPr>
      </p:pic>
      <p:sp>
        <p:nvSpPr>
          <p:cNvPr id="17" name="TextBox 32">
            <a:extLst>
              <a:ext uri="{FF2B5EF4-FFF2-40B4-BE49-F238E27FC236}">
                <a16:creationId xmlns:a16="http://schemas.microsoft.com/office/drawing/2014/main" id="{2A5E5A1B-2EC5-4534-80AF-28A2CCA73A0C}"/>
              </a:ext>
            </a:extLst>
          </p:cNvPr>
          <p:cNvSpPr txBox="1"/>
          <p:nvPr/>
        </p:nvSpPr>
        <p:spPr>
          <a:xfrm>
            <a:off x="3629522" y="2414357"/>
            <a:ext cx="5552185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gradFill>
                  <a:gsLst>
                    <a:gs pos="0">
                      <a:srgbClr val="FFE1AE"/>
                    </a:gs>
                    <a:gs pos="100000">
                      <a:srgbClr val="DE9B5D"/>
                    </a:gs>
                  </a:gsLst>
                  <a:lin ang="5400000" scaled="1"/>
                </a:gradFill>
                <a:latin typeface="思源宋体 CN SemiBold" panose="02020600000000000000" pitchFamily="18" charset="-122"/>
                <a:ea typeface="思源宋体 CN SemiBold" panose="02020600000000000000" pitchFamily="18" charset="-122"/>
                <a:sym typeface="Source Han Serif SC" panose="02020400000000000000" pitchFamily="18" charset="-122"/>
              </a:rPr>
              <a:t>谢谢观看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180E181-F871-4509-BD72-AA17760089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15" t="17856" r="61832" b="55897"/>
          <a:stretch/>
        </p:blipFill>
        <p:spPr>
          <a:xfrm rot="16200000">
            <a:off x="2268028" y="2631548"/>
            <a:ext cx="1418392" cy="261389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60A61A4-743B-4135-BD3F-C566CBEBB1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13" b="54166"/>
          <a:stretch/>
        </p:blipFill>
        <p:spPr>
          <a:xfrm rot="5400000">
            <a:off x="9041103" y="3707105"/>
            <a:ext cx="2636849" cy="366494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4EE69A2-596E-4EAD-A9E6-CBFAF66B5F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4" t="3151" r="38249" b="55444"/>
          <a:stretch/>
        </p:blipFill>
        <p:spPr>
          <a:xfrm rot="5400000" flipH="1">
            <a:off x="2394854" y="443560"/>
            <a:ext cx="1289052" cy="258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82ACA95-F583-4DF1-AA9A-4F9860717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2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74E1DA4-D753-4E33-9DDC-F6E3523AB947}"/>
              </a:ext>
            </a:extLst>
          </p:cNvPr>
          <p:cNvSpPr/>
          <p:nvPr/>
        </p:nvSpPr>
        <p:spPr>
          <a:xfrm>
            <a:off x="-3" y="1813264"/>
            <a:ext cx="12301981" cy="4349858"/>
          </a:xfrm>
          <a:prstGeom prst="rect">
            <a:avLst/>
          </a:prstGeom>
          <a:solidFill>
            <a:srgbClr val="00403D"/>
          </a:solidFill>
          <a:ln w="50800">
            <a:gradFill>
              <a:gsLst>
                <a:gs pos="0">
                  <a:srgbClr val="FFE1AE"/>
                </a:gs>
                <a:gs pos="100000">
                  <a:srgbClr val="DE9B5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7A4B0A4-3891-48F9-914A-C75DADB233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50" t="-9057" r="3703" b="67652"/>
          <a:stretch/>
        </p:blipFill>
        <p:spPr>
          <a:xfrm rot="16200000">
            <a:off x="1059351" y="3661905"/>
            <a:ext cx="2532455" cy="50773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ADFE6BB-F586-415F-B24F-D03BFDF20E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50" t="-9057" r="3703" b="67652"/>
          <a:stretch/>
        </p:blipFill>
        <p:spPr>
          <a:xfrm rot="5400000">
            <a:off x="8257618" y="-1883261"/>
            <a:ext cx="2532455" cy="5077381"/>
          </a:xfrm>
          <a:prstGeom prst="rect">
            <a:avLst/>
          </a:prstGeom>
        </p:spPr>
      </p:pic>
      <p:sp>
        <p:nvSpPr>
          <p:cNvPr id="27" name="2">
            <a:extLst>
              <a:ext uri="{FF2B5EF4-FFF2-40B4-BE49-F238E27FC236}">
                <a16:creationId xmlns:a16="http://schemas.microsoft.com/office/drawing/2014/main" id="{C7227D61-86CE-4666-A2AE-A8FFCEFEC9D8}"/>
              </a:ext>
            </a:extLst>
          </p:cNvPr>
          <p:cNvSpPr/>
          <p:nvPr/>
        </p:nvSpPr>
        <p:spPr>
          <a:xfrm>
            <a:off x="365601" y="3512545"/>
            <a:ext cx="3222674" cy="1015206"/>
          </a:xfrm>
          <a:prstGeom prst="rect">
            <a:avLst/>
          </a:prstGeom>
        </p:spPr>
        <p:txBody>
          <a:bodyPr vert="eaVert" wrap="none" lIns="90000" tIns="46800" rIns="90000" bIns="4680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500" spc="600" dirty="0">
                <a:gradFill>
                  <a:gsLst>
                    <a:gs pos="0">
                      <a:srgbClr val="FFE1AE"/>
                    </a:gs>
                    <a:gs pos="100000">
                      <a:srgbClr val="DE9B5D"/>
                    </a:gs>
                  </a:gsLst>
                  <a:lin ang="5400000" scaled="1"/>
                </a:gradFill>
                <a:latin typeface="字魂110号-武林江湖体" panose="00000500000000000000" pitchFamily="2" charset="-122"/>
                <a:ea typeface="字魂110号-武林江湖体" panose="00000500000000000000" pitchFamily="2" charset="-122"/>
              </a:rPr>
              <a:t>目录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2C440D6-B50A-4E3A-B817-15431666C17B}"/>
              </a:ext>
            </a:extLst>
          </p:cNvPr>
          <p:cNvGrpSpPr/>
          <p:nvPr/>
        </p:nvGrpSpPr>
        <p:grpSpPr>
          <a:xfrm>
            <a:off x="2855403" y="2269784"/>
            <a:ext cx="4307066" cy="1408907"/>
            <a:chOff x="1181708" y="2505181"/>
            <a:chExt cx="4307066" cy="1408907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A8DBB032-20FE-438E-BAE0-F2A4EF57B467}"/>
                </a:ext>
              </a:extLst>
            </p:cNvPr>
            <p:cNvGrpSpPr/>
            <p:nvPr/>
          </p:nvGrpSpPr>
          <p:grpSpPr>
            <a:xfrm>
              <a:off x="1181708" y="2628916"/>
              <a:ext cx="4307066" cy="1285172"/>
              <a:chOff x="5816673" y="2562459"/>
              <a:chExt cx="4307066" cy="1285172"/>
            </a:xfrm>
          </p:grpSpPr>
          <p:sp>
            <p:nvSpPr>
              <p:cNvPr id="12" name="圆角矩形 43">
                <a:extLst>
                  <a:ext uri="{FF2B5EF4-FFF2-40B4-BE49-F238E27FC236}">
                    <a16:creationId xmlns:a16="http://schemas.microsoft.com/office/drawing/2014/main" id="{48F5DE0A-B13A-4A82-94AD-5212AAA830BE}"/>
                  </a:ext>
                </a:extLst>
              </p:cNvPr>
              <p:cNvSpPr/>
              <p:nvPr/>
            </p:nvSpPr>
            <p:spPr>
              <a:xfrm>
                <a:off x="5816673" y="2562459"/>
                <a:ext cx="933173" cy="933173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1750">
                <a:gradFill>
                  <a:gsLst>
                    <a:gs pos="0">
                      <a:srgbClr val="FFE1AE"/>
                    </a:gs>
                    <a:gs pos="100000">
                      <a:srgbClr val="DE9B5D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lvl="0" algn="ctr">
                  <a:defRPr/>
                </a:pPr>
                <a:endParaRPr kumimoji="0" lang="zh-CN" alt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字魂110号-武林江湖体" panose="00000500000000000000" pitchFamily="2" charset="-122"/>
                  <a:ea typeface="字魂110号-武林江湖体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3" name="7">
                <a:extLst>
                  <a:ext uri="{FF2B5EF4-FFF2-40B4-BE49-F238E27FC236}">
                    <a16:creationId xmlns:a16="http://schemas.microsoft.com/office/drawing/2014/main" id="{43CCC74F-EB36-4A20-A6BD-9C4F9420B570}"/>
                  </a:ext>
                </a:extLst>
              </p:cNvPr>
              <p:cNvSpPr/>
              <p:nvPr/>
            </p:nvSpPr>
            <p:spPr>
              <a:xfrm>
                <a:off x="6765702" y="2670566"/>
                <a:ext cx="1752112" cy="383752"/>
              </a:xfrm>
              <a:prstGeom prst="rect">
                <a:avLst/>
              </a:prstGeom>
              <a:noFill/>
            </p:spPr>
            <p:txBody>
              <a:bodyPr wrap="none">
                <a:noAutofit/>
              </a:bodyPr>
              <a:lstStyle/>
              <a:p>
                <a:r>
                  <a:rPr lang="zh-CN" altLang="en-US" sz="2000" spc="300" dirty="0">
                    <a:gradFill>
                      <a:gsLst>
                        <a:gs pos="0">
                          <a:srgbClr val="FFE1AE"/>
                        </a:gs>
                        <a:gs pos="100000">
                          <a:srgbClr val="DE9B5D"/>
                        </a:gs>
                      </a:gsLst>
                      <a:lin ang="5400000" scaled="1"/>
                    </a:gra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项目介绍</a:t>
                </a:r>
              </a:p>
            </p:txBody>
          </p:sp>
          <p:sp>
            <p:nvSpPr>
              <p:cNvPr id="14" name="TextBox 37">
                <a:extLst>
                  <a:ext uri="{FF2B5EF4-FFF2-40B4-BE49-F238E27FC236}">
                    <a16:creationId xmlns:a16="http://schemas.microsoft.com/office/drawing/2014/main" id="{12C5BAF9-D768-4365-ABA6-F346C5ADF775}"/>
                  </a:ext>
                </a:extLst>
              </p:cNvPr>
              <p:cNvSpPr txBox="1"/>
              <p:nvPr/>
            </p:nvSpPr>
            <p:spPr>
              <a:xfrm>
                <a:off x="6790321" y="3072255"/>
                <a:ext cx="3333418" cy="77537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altLang="zh-CN" sz="1050" dirty="0">
                    <a:gradFill>
                      <a:gsLst>
                        <a:gs pos="0">
                          <a:srgbClr val="FFE1AE"/>
                        </a:gs>
                        <a:gs pos="100000">
                          <a:srgbClr val="DE9B5D"/>
                        </a:gs>
                      </a:gsLst>
                      <a:lin ang="5400000" scaled="1"/>
                    </a:gradFill>
                    <a:latin typeface="Adobe Caslon Pro Bold" panose="0205070206050A020403" pitchFamily="18" charset="0"/>
                    <a:ea typeface="Adobe Gothic Std B" panose="020B0800000000000000" pitchFamily="34" charset="-128"/>
                    <a:cs typeface="Adobe Devanagari" panose="02040503050201020203" pitchFamily="18" charset="0"/>
                  </a:rPr>
                  <a:t>Project Introduction</a:t>
                </a: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198E532-DD22-4BC4-A11D-4EB0E5D17926}"/>
                </a:ext>
              </a:extLst>
            </p:cNvPr>
            <p:cNvSpPr txBox="1"/>
            <p:nvPr/>
          </p:nvSpPr>
          <p:spPr>
            <a:xfrm>
              <a:off x="1213735" y="2505181"/>
              <a:ext cx="9331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6000" dirty="0">
                  <a:gradFill>
                    <a:gsLst>
                      <a:gs pos="0">
                        <a:srgbClr val="FFE1AE"/>
                      </a:gs>
                      <a:gs pos="100000">
                        <a:srgbClr val="DE9B5D"/>
                      </a:gs>
                    </a:gsLst>
                    <a:lin ang="5400000" scaled="1"/>
                  </a:gradFill>
                  <a:latin typeface="字魂110号-武林江湖体" panose="00000500000000000000" pitchFamily="2" charset="-122"/>
                  <a:ea typeface="字魂110号-武林江湖体" panose="00000500000000000000" pitchFamily="2" charset="-122"/>
                  <a:cs typeface="+mn-ea"/>
                  <a:sym typeface="+mn-lt"/>
                </a:rPr>
                <a:t>壹</a:t>
              </a:r>
              <a:endParaRPr kumimoji="0" lang="zh-CN" altLang="en-US" sz="6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E1AE"/>
                    </a:gs>
                    <a:gs pos="100000">
                      <a:srgbClr val="DE9B5D"/>
                    </a:gs>
                  </a:gsLst>
                  <a:lin ang="5400000" scaled="1"/>
                </a:gradFill>
                <a:effectLst/>
                <a:uLnTx/>
                <a:uFillTx/>
                <a:latin typeface="字魂110号-武林江湖体" panose="00000500000000000000" pitchFamily="2" charset="-122"/>
                <a:ea typeface="字魂110号-武林江湖体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03BB7E40-BEA5-4714-BB4A-B4CC8E5C76A6}"/>
              </a:ext>
            </a:extLst>
          </p:cNvPr>
          <p:cNvGrpSpPr/>
          <p:nvPr/>
        </p:nvGrpSpPr>
        <p:grpSpPr>
          <a:xfrm>
            <a:off x="7435979" y="2269784"/>
            <a:ext cx="4339094" cy="1362962"/>
            <a:chOff x="1181708" y="2505181"/>
            <a:chExt cx="4339094" cy="1362962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76D35BF2-ABF1-464A-937D-F56A3C3B532D}"/>
                </a:ext>
              </a:extLst>
            </p:cNvPr>
            <p:cNvGrpSpPr/>
            <p:nvPr/>
          </p:nvGrpSpPr>
          <p:grpSpPr>
            <a:xfrm>
              <a:off x="1181708" y="2628916"/>
              <a:ext cx="4339094" cy="1239227"/>
              <a:chOff x="5816673" y="2562459"/>
              <a:chExt cx="4339094" cy="1239227"/>
            </a:xfrm>
          </p:grpSpPr>
          <p:sp>
            <p:nvSpPr>
              <p:cNvPr id="34" name="圆角矩形 43">
                <a:extLst>
                  <a:ext uri="{FF2B5EF4-FFF2-40B4-BE49-F238E27FC236}">
                    <a16:creationId xmlns:a16="http://schemas.microsoft.com/office/drawing/2014/main" id="{6B8E09B2-BB92-481B-A0A2-6AF60EF0B6AC}"/>
                  </a:ext>
                </a:extLst>
              </p:cNvPr>
              <p:cNvSpPr/>
              <p:nvPr/>
            </p:nvSpPr>
            <p:spPr>
              <a:xfrm>
                <a:off x="5816673" y="2562459"/>
                <a:ext cx="933173" cy="933173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1750">
                <a:gradFill>
                  <a:gsLst>
                    <a:gs pos="0">
                      <a:srgbClr val="FFE1AE"/>
                    </a:gs>
                    <a:gs pos="100000">
                      <a:srgbClr val="DE9B5D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lvl="0" algn="ctr">
                  <a:defRPr/>
                </a:pPr>
                <a:endParaRPr kumimoji="0" lang="zh-CN" alt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字魂110号-武林江湖体" panose="00000500000000000000" pitchFamily="2" charset="-122"/>
                  <a:ea typeface="字魂110号-武林江湖体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5" name="7">
                <a:extLst>
                  <a:ext uri="{FF2B5EF4-FFF2-40B4-BE49-F238E27FC236}">
                    <a16:creationId xmlns:a16="http://schemas.microsoft.com/office/drawing/2014/main" id="{24BF688E-2337-42A1-83DB-F3037AB8402C}"/>
                  </a:ext>
                </a:extLst>
              </p:cNvPr>
              <p:cNvSpPr/>
              <p:nvPr/>
            </p:nvSpPr>
            <p:spPr>
              <a:xfrm>
                <a:off x="6830796" y="2663858"/>
                <a:ext cx="1752112" cy="383752"/>
              </a:xfrm>
              <a:prstGeom prst="rect">
                <a:avLst/>
              </a:prstGeom>
              <a:noFill/>
            </p:spPr>
            <p:txBody>
              <a:bodyPr wrap="none">
                <a:noAutofit/>
              </a:bodyPr>
              <a:lstStyle/>
              <a:p>
                <a:r>
                  <a:rPr lang="zh-CN" altLang="en-US" sz="2000" spc="300" dirty="0">
                    <a:gradFill>
                      <a:gsLst>
                        <a:gs pos="0">
                          <a:srgbClr val="FFE1AE"/>
                        </a:gs>
                        <a:gs pos="100000">
                          <a:srgbClr val="DE9B5D"/>
                        </a:gs>
                      </a:gsLst>
                      <a:lin ang="5400000" scaled="1"/>
                    </a:gra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功能思维导图</a:t>
                </a:r>
              </a:p>
            </p:txBody>
          </p:sp>
          <p:sp>
            <p:nvSpPr>
              <p:cNvPr id="36" name="TextBox 37">
                <a:extLst>
                  <a:ext uri="{FF2B5EF4-FFF2-40B4-BE49-F238E27FC236}">
                    <a16:creationId xmlns:a16="http://schemas.microsoft.com/office/drawing/2014/main" id="{C1634ED2-581E-4256-9926-19753FD31677}"/>
                  </a:ext>
                </a:extLst>
              </p:cNvPr>
              <p:cNvSpPr txBox="1"/>
              <p:nvPr/>
            </p:nvSpPr>
            <p:spPr>
              <a:xfrm>
                <a:off x="6822349" y="3026310"/>
                <a:ext cx="3333418" cy="77537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altLang="zh-CN" sz="1050" dirty="0">
                    <a:gradFill>
                      <a:gsLst>
                        <a:gs pos="0">
                          <a:srgbClr val="FFE1AE"/>
                        </a:gs>
                        <a:gs pos="100000">
                          <a:srgbClr val="DE9B5D"/>
                        </a:gs>
                      </a:gsLst>
                      <a:lin ang="5400000" scaled="1"/>
                    </a:gradFill>
                    <a:latin typeface="Adobe Caslon Pro Bold" panose="0205070206050A020403" pitchFamily="18" charset="0"/>
                    <a:ea typeface="Adobe Gothic Std B" panose="020B0800000000000000" pitchFamily="34" charset="-128"/>
                    <a:cs typeface="Adobe Devanagari" panose="02040503050201020203" pitchFamily="18" charset="0"/>
                  </a:rPr>
                  <a:t>A Mind Map of Product Features</a:t>
                </a:r>
                <a:endParaRPr lang="en-US" altLang="zh-CN" sz="1050" dirty="0">
                  <a:gradFill>
                    <a:gsLst>
                      <a:gs pos="0">
                        <a:srgbClr val="FFE1AE"/>
                      </a:gs>
                      <a:gs pos="100000">
                        <a:srgbClr val="DE9B5D"/>
                      </a:gs>
                    </a:gsLst>
                    <a:lin ang="5400000" scaled="1"/>
                  </a:gradFill>
                  <a:ea typeface="思源宋体 CN Heavy" panose="02020900000000000000" pitchFamily="18" charset="-122"/>
                </a:endParaRPr>
              </a:p>
            </p:txBody>
          </p:sp>
        </p:grp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7149E689-91F3-4D6A-8ED5-29BB77C19BB6}"/>
                </a:ext>
              </a:extLst>
            </p:cNvPr>
            <p:cNvSpPr txBox="1"/>
            <p:nvPr/>
          </p:nvSpPr>
          <p:spPr>
            <a:xfrm>
              <a:off x="1213735" y="2505181"/>
              <a:ext cx="9331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6000" dirty="0">
                  <a:gradFill>
                    <a:gsLst>
                      <a:gs pos="0">
                        <a:srgbClr val="FFE1AE"/>
                      </a:gs>
                      <a:gs pos="100000">
                        <a:srgbClr val="DE9B5D"/>
                      </a:gs>
                    </a:gsLst>
                    <a:lin ang="5400000" scaled="1"/>
                  </a:gradFill>
                  <a:latin typeface="字魂110号-武林江湖体" panose="00000500000000000000" pitchFamily="2" charset="-122"/>
                  <a:ea typeface="字魂110号-武林江湖体" panose="00000500000000000000" pitchFamily="2" charset="-122"/>
                  <a:cs typeface="+mn-ea"/>
                  <a:sym typeface="+mn-lt"/>
                </a:rPr>
                <a:t>贰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C10D8F27-CFCC-4818-A7A7-571643F37C97}"/>
              </a:ext>
            </a:extLst>
          </p:cNvPr>
          <p:cNvGrpSpPr/>
          <p:nvPr/>
        </p:nvGrpSpPr>
        <p:grpSpPr>
          <a:xfrm>
            <a:off x="2855403" y="3554956"/>
            <a:ext cx="4339800" cy="1397023"/>
            <a:chOff x="1181708" y="2505181"/>
            <a:chExt cx="4339800" cy="1397023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D6F70258-6467-437F-9140-CFFEBB3F3474}"/>
                </a:ext>
              </a:extLst>
            </p:cNvPr>
            <p:cNvGrpSpPr/>
            <p:nvPr/>
          </p:nvGrpSpPr>
          <p:grpSpPr>
            <a:xfrm>
              <a:off x="1181708" y="2628916"/>
              <a:ext cx="4339800" cy="1273288"/>
              <a:chOff x="5816673" y="2562459"/>
              <a:chExt cx="4339800" cy="1273288"/>
            </a:xfrm>
          </p:grpSpPr>
          <p:sp>
            <p:nvSpPr>
              <p:cNvPr id="40" name="圆角矩形 43">
                <a:extLst>
                  <a:ext uri="{FF2B5EF4-FFF2-40B4-BE49-F238E27FC236}">
                    <a16:creationId xmlns:a16="http://schemas.microsoft.com/office/drawing/2014/main" id="{BBC8072E-2017-4002-B7BA-947FE8131FB0}"/>
                  </a:ext>
                </a:extLst>
              </p:cNvPr>
              <p:cNvSpPr/>
              <p:nvPr/>
            </p:nvSpPr>
            <p:spPr>
              <a:xfrm>
                <a:off x="5816673" y="2562459"/>
                <a:ext cx="933173" cy="933173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1750">
                <a:gradFill>
                  <a:gsLst>
                    <a:gs pos="0">
                      <a:srgbClr val="FFE1AE"/>
                    </a:gs>
                    <a:gs pos="100000">
                      <a:srgbClr val="DE9B5D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lvl="0" algn="ctr">
                  <a:defRPr/>
                </a:pPr>
                <a:endParaRPr kumimoji="0" lang="zh-CN" alt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字魂110号-武林江湖体" panose="00000500000000000000" pitchFamily="2" charset="-122"/>
                  <a:ea typeface="字魂110号-武林江湖体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41" name="7">
                <a:extLst>
                  <a:ext uri="{FF2B5EF4-FFF2-40B4-BE49-F238E27FC236}">
                    <a16:creationId xmlns:a16="http://schemas.microsoft.com/office/drawing/2014/main" id="{53219482-95CD-45C2-8D86-CDDD825C83B7}"/>
                  </a:ext>
                </a:extLst>
              </p:cNvPr>
              <p:cNvSpPr/>
              <p:nvPr/>
            </p:nvSpPr>
            <p:spPr>
              <a:xfrm>
                <a:off x="6790321" y="2673740"/>
                <a:ext cx="1752112" cy="383752"/>
              </a:xfrm>
              <a:prstGeom prst="rect">
                <a:avLst/>
              </a:prstGeom>
              <a:noFill/>
            </p:spPr>
            <p:txBody>
              <a:bodyPr wrap="none">
                <a:noAutofit/>
              </a:bodyPr>
              <a:lstStyle/>
              <a:p>
                <a:r>
                  <a:rPr lang="zh-CN" altLang="en-US" sz="2000" spc="300" dirty="0">
                    <a:gradFill>
                      <a:gsLst>
                        <a:gs pos="0">
                          <a:srgbClr val="FFE1AE"/>
                        </a:gs>
                        <a:gs pos="100000">
                          <a:srgbClr val="DE9B5D"/>
                        </a:gs>
                      </a:gsLst>
                      <a:lin ang="5400000" scaled="1"/>
                    </a:gra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开发环境</a:t>
                </a:r>
              </a:p>
            </p:txBody>
          </p:sp>
          <p:sp>
            <p:nvSpPr>
              <p:cNvPr id="42" name="TextBox 37">
                <a:extLst>
                  <a:ext uri="{FF2B5EF4-FFF2-40B4-BE49-F238E27FC236}">
                    <a16:creationId xmlns:a16="http://schemas.microsoft.com/office/drawing/2014/main" id="{925687CA-86AA-4E26-833C-2EE642CA7A70}"/>
                  </a:ext>
                </a:extLst>
              </p:cNvPr>
              <p:cNvSpPr txBox="1"/>
              <p:nvPr/>
            </p:nvSpPr>
            <p:spPr>
              <a:xfrm>
                <a:off x="6823055" y="3060371"/>
                <a:ext cx="3333418" cy="77537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altLang="zh-CN" sz="1050" dirty="0">
                    <a:gradFill>
                      <a:gsLst>
                        <a:gs pos="0">
                          <a:srgbClr val="FFE1AE"/>
                        </a:gs>
                        <a:gs pos="100000">
                          <a:srgbClr val="DE9B5D"/>
                        </a:gs>
                      </a:gsLst>
                      <a:lin ang="5400000" scaled="1"/>
                    </a:gradFill>
                    <a:latin typeface="Adobe Caslon Pro Bold" panose="0205070206050A020403" pitchFamily="18" charset="0"/>
                    <a:ea typeface="Adobe Gothic Std B" panose="020B0800000000000000" pitchFamily="34" charset="-128"/>
                    <a:cs typeface="Adobe Devanagari" panose="02040503050201020203" pitchFamily="18" charset="0"/>
                  </a:rPr>
                  <a:t>Development Environment</a:t>
                </a:r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C691F108-5D62-4CAC-932C-64DC37BC7A8C}"/>
                </a:ext>
              </a:extLst>
            </p:cNvPr>
            <p:cNvSpPr txBox="1"/>
            <p:nvPr/>
          </p:nvSpPr>
          <p:spPr>
            <a:xfrm>
              <a:off x="1213735" y="2505181"/>
              <a:ext cx="9331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6000" dirty="0">
                  <a:gradFill>
                    <a:gsLst>
                      <a:gs pos="0">
                        <a:srgbClr val="FFE1AE"/>
                      </a:gs>
                      <a:gs pos="100000">
                        <a:srgbClr val="DE9B5D"/>
                      </a:gs>
                    </a:gsLst>
                    <a:lin ang="5400000" scaled="1"/>
                  </a:gradFill>
                  <a:latin typeface="字魂110号-武林江湖体" panose="00000500000000000000" pitchFamily="2" charset="-122"/>
                  <a:ea typeface="字魂110号-武林江湖体" panose="00000500000000000000" pitchFamily="2" charset="-122"/>
                  <a:cs typeface="+mn-ea"/>
                  <a:sym typeface="+mn-lt"/>
                </a:rPr>
                <a:t>叁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81401420-A81E-4C17-87B1-26232B6EFD85}"/>
              </a:ext>
            </a:extLst>
          </p:cNvPr>
          <p:cNvGrpSpPr/>
          <p:nvPr/>
        </p:nvGrpSpPr>
        <p:grpSpPr>
          <a:xfrm>
            <a:off x="7435979" y="3554956"/>
            <a:ext cx="4347541" cy="1392279"/>
            <a:chOff x="1181708" y="2505181"/>
            <a:chExt cx="4347541" cy="1392279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DC8222CC-550D-4EC2-9A5D-BDF25CDAD542}"/>
                </a:ext>
              </a:extLst>
            </p:cNvPr>
            <p:cNvGrpSpPr/>
            <p:nvPr/>
          </p:nvGrpSpPr>
          <p:grpSpPr>
            <a:xfrm>
              <a:off x="1181708" y="2628916"/>
              <a:ext cx="4347541" cy="1268544"/>
              <a:chOff x="5816673" y="2562459"/>
              <a:chExt cx="4347541" cy="1268544"/>
            </a:xfrm>
          </p:grpSpPr>
          <p:sp>
            <p:nvSpPr>
              <p:cNvPr id="46" name="圆角矩形 43">
                <a:extLst>
                  <a:ext uri="{FF2B5EF4-FFF2-40B4-BE49-F238E27FC236}">
                    <a16:creationId xmlns:a16="http://schemas.microsoft.com/office/drawing/2014/main" id="{7755DD47-2896-4509-9B3D-81DC0D355495}"/>
                  </a:ext>
                </a:extLst>
              </p:cNvPr>
              <p:cNvSpPr/>
              <p:nvPr/>
            </p:nvSpPr>
            <p:spPr>
              <a:xfrm>
                <a:off x="5816673" y="2562459"/>
                <a:ext cx="933173" cy="933173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1750">
                <a:gradFill>
                  <a:gsLst>
                    <a:gs pos="0">
                      <a:srgbClr val="FFE1AE"/>
                    </a:gs>
                    <a:gs pos="100000">
                      <a:srgbClr val="DE9B5D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lvl="0" algn="ctr">
                  <a:defRPr/>
                </a:pPr>
                <a:endParaRPr kumimoji="0" lang="zh-CN" alt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字魂110号-武林江湖体" panose="00000500000000000000" pitchFamily="2" charset="-122"/>
                  <a:ea typeface="字魂110号-武林江湖体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47" name="7">
                <a:extLst>
                  <a:ext uri="{FF2B5EF4-FFF2-40B4-BE49-F238E27FC236}">
                    <a16:creationId xmlns:a16="http://schemas.microsoft.com/office/drawing/2014/main" id="{2BB97D9A-8133-4384-9591-A4E88E10A608}"/>
                  </a:ext>
                </a:extLst>
              </p:cNvPr>
              <p:cNvSpPr/>
              <p:nvPr/>
            </p:nvSpPr>
            <p:spPr>
              <a:xfrm>
                <a:off x="6822347" y="2660507"/>
                <a:ext cx="1752112" cy="383752"/>
              </a:xfrm>
              <a:prstGeom prst="rect">
                <a:avLst/>
              </a:prstGeom>
              <a:noFill/>
            </p:spPr>
            <p:txBody>
              <a:bodyPr wrap="none">
                <a:noAutofit/>
              </a:bodyPr>
              <a:lstStyle/>
              <a:p>
                <a:r>
                  <a:rPr lang="zh-CN" altLang="en-US" sz="2000" spc="300" dirty="0">
                    <a:gradFill>
                      <a:gsLst>
                        <a:gs pos="0">
                          <a:srgbClr val="FFE1AE"/>
                        </a:gs>
                        <a:gs pos="100000">
                          <a:srgbClr val="DE9B5D"/>
                        </a:gs>
                      </a:gsLst>
                      <a:lin ang="5400000" scaled="1"/>
                    </a:gra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前端设计</a:t>
                </a:r>
              </a:p>
            </p:txBody>
          </p:sp>
          <p:sp>
            <p:nvSpPr>
              <p:cNvPr id="48" name="TextBox 37">
                <a:extLst>
                  <a:ext uri="{FF2B5EF4-FFF2-40B4-BE49-F238E27FC236}">
                    <a16:creationId xmlns:a16="http://schemas.microsoft.com/office/drawing/2014/main" id="{90D504B8-3A23-4175-917A-8D953C45C867}"/>
                  </a:ext>
                </a:extLst>
              </p:cNvPr>
              <p:cNvSpPr txBox="1"/>
              <p:nvPr/>
            </p:nvSpPr>
            <p:spPr>
              <a:xfrm>
                <a:off x="6830796" y="3055627"/>
                <a:ext cx="3333418" cy="77537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altLang="zh-CN" sz="1050" dirty="0">
                    <a:gradFill>
                      <a:gsLst>
                        <a:gs pos="0">
                          <a:srgbClr val="FFE1AE"/>
                        </a:gs>
                        <a:gs pos="100000">
                          <a:srgbClr val="DE9B5D"/>
                        </a:gs>
                      </a:gsLst>
                      <a:lin ang="5400000" scaled="1"/>
                    </a:gradFill>
                    <a:latin typeface="Adobe Caslon Pro Bold" panose="0205070206050A020403" pitchFamily="18" charset="0"/>
                    <a:ea typeface="Adobe Gothic Std B" panose="020B0800000000000000" pitchFamily="34" charset="-128"/>
                    <a:cs typeface="Adobe Devanagari" panose="02040503050201020203" pitchFamily="18" charset="0"/>
                  </a:rPr>
                  <a:t>Front-end Design</a:t>
                </a:r>
              </a:p>
            </p:txBody>
          </p:sp>
        </p:grp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120B9B16-3189-43B6-8760-921993001984}"/>
                </a:ext>
              </a:extLst>
            </p:cNvPr>
            <p:cNvSpPr txBox="1"/>
            <p:nvPr/>
          </p:nvSpPr>
          <p:spPr>
            <a:xfrm>
              <a:off x="1213735" y="2505181"/>
              <a:ext cx="9331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6000" dirty="0">
                  <a:gradFill>
                    <a:gsLst>
                      <a:gs pos="0">
                        <a:srgbClr val="FFE1AE"/>
                      </a:gs>
                      <a:gs pos="100000">
                        <a:srgbClr val="DE9B5D"/>
                      </a:gs>
                    </a:gsLst>
                    <a:lin ang="5400000" scaled="1"/>
                  </a:gradFill>
                  <a:latin typeface="字魂110号-武林江湖体" panose="00000500000000000000" pitchFamily="2" charset="-122"/>
                  <a:ea typeface="字魂110号-武林江湖体" panose="00000500000000000000" pitchFamily="2" charset="-122"/>
                  <a:cs typeface="+mn-ea"/>
                  <a:sym typeface="+mn-lt"/>
                </a:rPr>
                <a:t>肆</a:t>
              </a:r>
            </a:p>
          </p:txBody>
        </p:sp>
      </p:grpSp>
      <p:pic>
        <p:nvPicPr>
          <p:cNvPr id="49" name="图片 48">
            <a:extLst>
              <a:ext uri="{FF2B5EF4-FFF2-40B4-BE49-F238E27FC236}">
                <a16:creationId xmlns:a16="http://schemas.microsoft.com/office/drawing/2014/main" id="{A2DAB408-4252-4E0C-9A02-9CE4E7058D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13" b="54166"/>
          <a:stretch/>
        </p:blipFill>
        <p:spPr>
          <a:xfrm rot="5400000">
            <a:off x="9750538" y="4416540"/>
            <a:ext cx="2043154" cy="2839770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4BC7FE68-7BE8-4512-AACE-90D018BBAA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13" b="54166"/>
          <a:stretch/>
        </p:blipFill>
        <p:spPr>
          <a:xfrm rot="16200000">
            <a:off x="398304" y="-409930"/>
            <a:ext cx="2043154" cy="283977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072DFFD4-385B-45FC-B090-70F5A299FC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15" t="17856" r="61832" b="55897"/>
          <a:stretch/>
        </p:blipFill>
        <p:spPr>
          <a:xfrm rot="5400000" flipH="1">
            <a:off x="3881476" y="923735"/>
            <a:ext cx="837547" cy="1543481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70BC0E0B-31BF-4DB2-B0D1-DD48C4D022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15" t="17856" r="61832" b="55897"/>
          <a:stretch/>
        </p:blipFill>
        <p:spPr>
          <a:xfrm rot="5400000" flipH="1">
            <a:off x="9107299" y="-54008"/>
            <a:ext cx="1777015" cy="3274788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3C492DEF-1A3D-4CA3-A68E-A30AD07B57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4" t="3151" r="38249" b="55444"/>
          <a:stretch/>
        </p:blipFill>
        <p:spPr>
          <a:xfrm rot="16200000">
            <a:off x="597189" y="4504935"/>
            <a:ext cx="1289052" cy="2584452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D48D32E1-AB43-469F-817C-744C38E200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4" t="3151" r="38249" b="55444"/>
          <a:stretch/>
        </p:blipFill>
        <p:spPr>
          <a:xfrm rot="16200000">
            <a:off x="8387884" y="3992980"/>
            <a:ext cx="1289052" cy="2584452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858CE80F-7269-4240-9BD8-782B7B0533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4" t="3151" r="38249" b="55444"/>
          <a:stretch/>
        </p:blipFill>
        <p:spPr>
          <a:xfrm rot="5400000" flipH="1">
            <a:off x="1076296" y="877524"/>
            <a:ext cx="1289052" cy="2584452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9BF130A1-F5C5-45AE-8ABF-559F2DACE3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15" t="17856" r="61832" b="55897"/>
          <a:stretch/>
        </p:blipFill>
        <p:spPr>
          <a:xfrm rot="16200000">
            <a:off x="2563645" y="4540080"/>
            <a:ext cx="1418392" cy="2613897"/>
          </a:xfrm>
          <a:prstGeom prst="rect">
            <a:avLst/>
          </a:prstGeom>
        </p:spPr>
      </p:pic>
      <p:grpSp>
        <p:nvGrpSpPr>
          <p:cNvPr id="58" name="组合 57">
            <a:extLst>
              <a:ext uri="{FF2B5EF4-FFF2-40B4-BE49-F238E27FC236}">
                <a16:creationId xmlns:a16="http://schemas.microsoft.com/office/drawing/2014/main" id="{B8484CA4-4DB1-4297-AAE4-2D1E4C516E4C}"/>
              </a:ext>
            </a:extLst>
          </p:cNvPr>
          <p:cNvGrpSpPr/>
          <p:nvPr/>
        </p:nvGrpSpPr>
        <p:grpSpPr>
          <a:xfrm>
            <a:off x="2894739" y="4857823"/>
            <a:ext cx="4347541" cy="1392279"/>
            <a:chOff x="1181708" y="2505181"/>
            <a:chExt cx="4347541" cy="1392279"/>
          </a:xfrm>
        </p:grpSpPr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478C2257-C47C-461B-98C2-CF74C21DD09E}"/>
                </a:ext>
              </a:extLst>
            </p:cNvPr>
            <p:cNvGrpSpPr/>
            <p:nvPr/>
          </p:nvGrpSpPr>
          <p:grpSpPr>
            <a:xfrm>
              <a:off x="1181708" y="2628916"/>
              <a:ext cx="4347541" cy="1268544"/>
              <a:chOff x="5816673" y="2562459"/>
              <a:chExt cx="4347541" cy="1268544"/>
            </a:xfrm>
          </p:grpSpPr>
          <p:sp>
            <p:nvSpPr>
              <p:cNvPr id="61" name="圆角矩形 43">
                <a:extLst>
                  <a:ext uri="{FF2B5EF4-FFF2-40B4-BE49-F238E27FC236}">
                    <a16:creationId xmlns:a16="http://schemas.microsoft.com/office/drawing/2014/main" id="{4658BF0A-1EEC-4894-B9E3-AB2F899EDC7C}"/>
                  </a:ext>
                </a:extLst>
              </p:cNvPr>
              <p:cNvSpPr/>
              <p:nvPr/>
            </p:nvSpPr>
            <p:spPr>
              <a:xfrm>
                <a:off x="5816673" y="2562459"/>
                <a:ext cx="933173" cy="933173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1750">
                <a:gradFill>
                  <a:gsLst>
                    <a:gs pos="0">
                      <a:srgbClr val="FFE1AE"/>
                    </a:gs>
                    <a:gs pos="100000">
                      <a:srgbClr val="DE9B5D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lvl="0" algn="ctr">
                  <a:defRPr/>
                </a:pPr>
                <a:endParaRPr kumimoji="0" lang="zh-CN" alt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字魂110号-武林江湖体" panose="00000500000000000000" pitchFamily="2" charset="-122"/>
                  <a:ea typeface="字魂110号-武林江湖体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2" name="7">
                <a:extLst>
                  <a:ext uri="{FF2B5EF4-FFF2-40B4-BE49-F238E27FC236}">
                    <a16:creationId xmlns:a16="http://schemas.microsoft.com/office/drawing/2014/main" id="{E2E7564B-5C06-4B7D-B97D-2504F72439F2}"/>
                  </a:ext>
                </a:extLst>
              </p:cNvPr>
              <p:cNvSpPr/>
              <p:nvPr/>
            </p:nvSpPr>
            <p:spPr>
              <a:xfrm>
                <a:off x="6822347" y="2660507"/>
                <a:ext cx="1752112" cy="383752"/>
              </a:xfrm>
              <a:prstGeom prst="rect">
                <a:avLst/>
              </a:prstGeom>
              <a:noFill/>
            </p:spPr>
            <p:txBody>
              <a:bodyPr wrap="none">
                <a:noAutofit/>
              </a:bodyPr>
              <a:lstStyle/>
              <a:p>
                <a:r>
                  <a:rPr lang="zh-CN" altLang="en-US" sz="2000" spc="300" dirty="0">
                    <a:gradFill>
                      <a:gsLst>
                        <a:gs pos="0">
                          <a:srgbClr val="FFE1AE"/>
                        </a:gs>
                        <a:gs pos="100000">
                          <a:srgbClr val="DE9B5D"/>
                        </a:gs>
                      </a:gsLst>
                      <a:lin ang="5400000" scaled="1"/>
                    </a:gra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后端数据库设计</a:t>
                </a:r>
              </a:p>
            </p:txBody>
          </p:sp>
          <p:sp>
            <p:nvSpPr>
              <p:cNvPr id="63" name="TextBox 37">
                <a:extLst>
                  <a:ext uri="{FF2B5EF4-FFF2-40B4-BE49-F238E27FC236}">
                    <a16:creationId xmlns:a16="http://schemas.microsoft.com/office/drawing/2014/main" id="{9E9DF43F-960D-4343-969A-8962307E55B9}"/>
                  </a:ext>
                </a:extLst>
              </p:cNvPr>
              <p:cNvSpPr txBox="1"/>
              <p:nvPr/>
            </p:nvSpPr>
            <p:spPr>
              <a:xfrm>
                <a:off x="6830796" y="3055627"/>
                <a:ext cx="3333418" cy="77537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altLang="zh-CN" sz="1050" dirty="0">
                    <a:gradFill>
                      <a:gsLst>
                        <a:gs pos="0">
                          <a:srgbClr val="FFE1AE"/>
                        </a:gs>
                        <a:gs pos="100000">
                          <a:srgbClr val="DE9B5D"/>
                        </a:gs>
                      </a:gsLst>
                      <a:lin ang="5400000" scaled="1"/>
                    </a:gradFill>
                    <a:latin typeface="Adobe Caslon Pro Bold" panose="0205070206050A020403" pitchFamily="18" charset="0"/>
                    <a:ea typeface="Adobe Gothic Std B" panose="020B0800000000000000" pitchFamily="34" charset="-128"/>
                    <a:cs typeface="Adobe Devanagari" panose="02040503050201020203" pitchFamily="18" charset="0"/>
                  </a:rPr>
                  <a:t>Back-end Database Design</a:t>
                </a:r>
              </a:p>
            </p:txBody>
          </p:sp>
        </p:grp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8AE921B8-7D93-4402-BE6A-AD1F4B5D1AD3}"/>
                </a:ext>
              </a:extLst>
            </p:cNvPr>
            <p:cNvSpPr txBox="1"/>
            <p:nvPr/>
          </p:nvSpPr>
          <p:spPr>
            <a:xfrm>
              <a:off x="1213735" y="2505181"/>
              <a:ext cx="93317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6000" dirty="0">
                  <a:gradFill>
                    <a:gsLst>
                      <a:gs pos="0">
                        <a:srgbClr val="FFE1AE"/>
                      </a:gs>
                      <a:gs pos="100000">
                        <a:srgbClr val="DE9B5D"/>
                      </a:gs>
                    </a:gsLst>
                    <a:lin ang="5400000" scaled="1"/>
                  </a:gradFill>
                  <a:latin typeface="字魂110号-武林江湖体" panose="00000500000000000000" pitchFamily="2" charset="-122"/>
                  <a:ea typeface="字魂110号-武林江湖体" panose="00000500000000000000" pitchFamily="2" charset="-122"/>
                  <a:cs typeface="+mn-ea"/>
                  <a:sym typeface="+mn-lt"/>
                </a:rPr>
                <a:t>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551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0"/>
                            </p:stCondLst>
                            <p:childTnLst>
                              <p:par>
                                <p:cTn id="7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D2CBE33-2727-4F6D-B99F-BD36407ED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2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2498938-6468-4E58-A538-FF6AB361A6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9" t="20690" r="28158" b="3501"/>
          <a:stretch/>
        </p:blipFill>
        <p:spPr>
          <a:xfrm>
            <a:off x="3210693" y="316422"/>
            <a:ext cx="5069606" cy="55598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E8DE586-FA89-4F26-83BA-0070BB29B8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13" b="54166"/>
          <a:stretch/>
        </p:blipFill>
        <p:spPr>
          <a:xfrm rot="5400000">
            <a:off x="9041103" y="3707105"/>
            <a:ext cx="2636849" cy="36649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C36D085-7943-4DCA-A6FC-9B5CCBB40A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13" b="54166"/>
          <a:stretch/>
        </p:blipFill>
        <p:spPr>
          <a:xfrm rot="16200000">
            <a:off x="514049" y="-514048"/>
            <a:ext cx="2636849" cy="366494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7200EC6-379E-433E-996F-321424263C72}"/>
              </a:ext>
            </a:extLst>
          </p:cNvPr>
          <p:cNvSpPr txBox="1"/>
          <p:nvPr/>
        </p:nvSpPr>
        <p:spPr>
          <a:xfrm>
            <a:off x="4713877" y="713165"/>
            <a:ext cx="310138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900" dirty="0">
                <a:gradFill>
                  <a:gsLst>
                    <a:gs pos="0">
                      <a:srgbClr val="FFE1AE"/>
                    </a:gs>
                    <a:gs pos="100000">
                      <a:srgbClr val="DE9B5D"/>
                    </a:gs>
                  </a:gsLst>
                  <a:lin ang="5400000" scaled="1"/>
                </a:gradFill>
                <a:latin typeface="字魂110号-武林江湖体" panose="00000500000000000000" pitchFamily="2" charset="-122"/>
                <a:ea typeface="字魂110号-武林江湖体" panose="00000500000000000000" pitchFamily="2" charset="-122"/>
              </a:rPr>
              <a:t>壹</a:t>
            </a:r>
          </a:p>
        </p:txBody>
      </p:sp>
      <p:sp>
        <p:nvSpPr>
          <p:cNvPr id="9" name="7">
            <a:extLst>
              <a:ext uri="{FF2B5EF4-FFF2-40B4-BE49-F238E27FC236}">
                <a16:creationId xmlns:a16="http://schemas.microsoft.com/office/drawing/2014/main" id="{98044139-0C39-49F5-BFDD-72F5D7B29BE4}"/>
              </a:ext>
            </a:extLst>
          </p:cNvPr>
          <p:cNvSpPr/>
          <p:nvPr/>
        </p:nvSpPr>
        <p:spPr>
          <a:xfrm>
            <a:off x="3757048" y="4711147"/>
            <a:ext cx="4720059" cy="1002134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ctr"/>
            <a:r>
              <a:rPr lang="zh-CN" altLang="en-US" sz="4800" spc="300" dirty="0">
                <a:gradFill>
                  <a:gsLst>
                    <a:gs pos="0">
                      <a:srgbClr val="FFE1AE"/>
                    </a:gs>
                    <a:gs pos="100000">
                      <a:srgbClr val="DE9B5D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项目介绍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772370A-7B67-4F20-8F6F-164FA35F6EA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4" t="3151" r="38249" b="55444"/>
          <a:stretch/>
        </p:blipFill>
        <p:spPr>
          <a:xfrm rot="16200000">
            <a:off x="10146181" y="2923770"/>
            <a:ext cx="1289052" cy="258445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BA31AE8-6E26-42E7-A868-071950AB0B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4" t="3151" r="38249" b="55444"/>
          <a:stretch/>
        </p:blipFill>
        <p:spPr>
          <a:xfrm rot="16200000">
            <a:off x="848871" y="3676657"/>
            <a:ext cx="1289052" cy="258445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81475C7-A312-4725-AC18-F794C4A65E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4" t="3151" r="38249" b="55444"/>
          <a:stretch/>
        </p:blipFill>
        <p:spPr>
          <a:xfrm rot="5400000" flipH="1">
            <a:off x="6362543" y="-205853"/>
            <a:ext cx="1289052" cy="258445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69C95FC-88A7-4690-A6C5-1070A4B6BF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50" t="-9057" r="3703" b="67652"/>
          <a:stretch/>
        </p:blipFill>
        <p:spPr>
          <a:xfrm rot="16200000">
            <a:off x="538486" y="3657265"/>
            <a:ext cx="2532455" cy="507738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2B5DD92-0134-4CDD-AD34-B8F84F0370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50" t="-9057" r="3703" b="67652"/>
          <a:stretch/>
        </p:blipFill>
        <p:spPr>
          <a:xfrm rot="5400000">
            <a:off x="8911547" y="-1854996"/>
            <a:ext cx="2532455" cy="5077381"/>
          </a:xfrm>
          <a:prstGeom prst="rect">
            <a:avLst/>
          </a:prstGeom>
        </p:spPr>
      </p:pic>
      <p:sp>
        <p:nvSpPr>
          <p:cNvPr id="19" name="免费的模板下载：www.ainippt.com _6">
            <a:extLst>
              <a:ext uri="{FF2B5EF4-FFF2-40B4-BE49-F238E27FC236}">
                <a16:creationId xmlns:a16="http://schemas.microsoft.com/office/drawing/2014/main" id="{EB974CA4-A856-4FF3-94ED-EE677EB7C636}"/>
              </a:ext>
            </a:extLst>
          </p:cNvPr>
          <p:cNvSpPr/>
          <p:nvPr/>
        </p:nvSpPr>
        <p:spPr>
          <a:xfrm>
            <a:off x="4961254" y="5485569"/>
            <a:ext cx="87521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gradFill>
                  <a:gsLst>
                    <a:gs pos="0">
                      <a:srgbClr val="FFE1AE"/>
                    </a:gs>
                    <a:gs pos="100000">
                      <a:srgbClr val="DE9B5D"/>
                    </a:gs>
                  </a:gsLst>
                  <a:lin ang="5400000" scaled="1"/>
                </a:gradFill>
                <a:latin typeface="Adobe Caslon Pro Bold" panose="0205070206050A020403" pitchFamily="18" charset="0"/>
                <a:ea typeface="Adobe Gothic Std B" panose="020B0800000000000000" pitchFamily="34" charset="-128"/>
                <a:cs typeface="Adobe Devanagari" panose="02040503050201020203" pitchFamily="18" charset="0"/>
              </a:rPr>
              <a:t>Product Introduction</a:t>
            </a:r>
            <a:endParaRPr lang="en-US" altLang="zh-CN" dirty="0">
              <a:gradFill>
                <a:gsLst>
                  <a:gs pos="0">
                    <a:srgbClr val="FFE1AE"/>
                  </a:gs>
                  <a:gs pos="100000">
                    <a:srgbClr val="DE9B5D"/>
                  </a:gs>
                </a:gsLst>
                <a:lin ang="5400000" scaled="1"/>
              </a:gradFill>
              <a:ea typeface="思源宋体 CN Heavy" panose="020209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113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2F0D03B-F737-4CB5-8A38-40F3F05E0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9D033DD-620A-421C-B562-805B22B2D41C}"/>
              </a:ext>
            </a:extLst>
          </p:cNvPr>
          <p:cNvSpPr/>
          <p:nvPr/>
        </p:nvSpPr>
        <p:spPr>
          <a:xfrm>
            <a:off x="0" y="302800"/>
            <a:ext cx="12192000" cy="5930900"/>
          </a:xfrm>
          <a:prstGeom prst="rect">
            <a:avLst/>
          </a:prstGeom>
          <a:solidFill>
            <a:srgbClr val="00403D"/>
          </a:solidFill>
          <a:ln w="50800">
            <a:gradFill>
              <a:gsLst>
                <a:gs pos="0">
                  <a:srgbClr val="FFE1AE"/>
                </a:gs>
                <a:gs pos="100000">
                  <a:srgbClr val="DE9B5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8DD2B6-CDC1-42E9-96B2-DE03CB8229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13" b="54166"/>
          <a:stretch/>
        </p:blipFill>
        <p:spPr>
          <a:xfrm rot="5400000">
            <a:off x="10412253" y="5078256"/>
            <a:ext cx="1489393" cy="2070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7564F5F-C9B9-4615-B79C-48B4AD07AD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50" t="-9057" r="3703" b="67652"/>
          <a:stretch/>
        </p:blipFill>
        <p:spPr>
          <a:xfrm rot="5400000">
            <a:off x="8911547" y="-1854996"/>
            <a:ext cx="2532455" cy="50773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FFF6B6A-5C58-4DD1-998A-8BBEBE67AE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50" t="-9057" r="3703" b="67652"/>
          <a:stretch/>
        </p:blipFill>
        <p:spPr>
          <a:xfrm rot="16200000">
            <a:off x="538486" y="3657265"/>
            <a:ext cx="2532455" cy="5077381"/>
          </a:xfrm>
          <a:prstGeom prst="rect">
            <a:avLst/>
          </a:prstGeom>
        </p:spPr>
      </p:pic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42FDA97A-24DE-4864-8A47-353D3A801B28}"/>
              </a:ext>
            </a:extLst>
          </p:cNvPr>
          <p:cNvGrpSpPr/>
          <p:nvPr/>
        </p:nvGrpSpPr>
        <p:grpSpPr>
          <a:xfrm>
            <a:off x="608946" y="1329199"/>
            <a:ext cx="4646196" cy="3456384"/>
            <a:chOff x="608946" y="1329199"/>
            <a:chExt cx="4646196" cy="3456384"/>
          </a:xfrm>
        </p:grpSpPr>
        <p:grpSp>
          <p:nvGrpSpPr>
            <p:cNvPr id="105" name="组合 104">
              <a:extLst>
                <a:ext uri="{FF2B5EF4-FFF2-40B4-BE49-F238E27FC236}">
                  <a16:creationId xmlns:a16="http://schemas.microsoft.com/office/drawing/2014/main" id="{2B2E3CC4-357F-4FED-B942-5299CF325355}"/>
                </a:ext>
              </a:extLst>
            </p:cNvPr>
            <p:cNvGrpSpPr/>
            <p:nvPr/>
          </p:nvGrpSpPr>
          <p:grpSpPr>
            <a:xfrm>
              <a:off x="608946" y="1329199"/>
              <a:ext cx="4646196" cy="3456384"/>
              <a:chOff x="729702" y="1680926"/>
              <a:chExt cx="4646196" cy="3456384"/>
            </a:xfrm>
          </p:grpSpPr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BD867D8B-B15A-423F-A8BF-E1C211BAF5A3}"/>
                  </a:ext>
                </a:extLst>
              </p:cNvPr>
              <p:cNvSpPr/>
              <p:nvPr/>
            </p:nvSpPr>
            <p:spPr>
              <a:xfrm>
                <a:off x="882436" y="1833660"/>
                <a:ext cx="3150919" cy="3150919"/>
              </a:xfrm>
              <a:prstGeom prst="ellipse">
                <a:avLst/>
              </a:prstGeom>
              <a:solidFill>
                <a:srgbClr val="8E3325"/>
              </a:solidFill>
              <a:ln cmpd="dbl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rgbClr val="FFE1AE"/>
                  </a:solidFill>
                  <a:latin typeface="思源宋体 CN Medium" panose="02020500000000000000" pitchFamily="18" charset="-122"/>
                  <a:ea typeface="思源宋体 CN Medium" panose="02020500000000000000" pitchFamily="18" charset="-122"/>
                </a:endParaRPr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3C3A6EE2-AB11-480D-94AF-72BE0C20663B}"/>
                  </a:ext>
                </a:extLst>
              </p:cNvPr>
              <p:cNvSpPr/>
              <p:nvPr/>
            </p:nvSpPr>
            <p:spPr>
              <a:xfrm>
                <a:off x="729702" y="1680926"/>
                <a:ext cx="3456384" cy="3456384"/>
              </a:xfrm>
              <a:prstGeom prst="ellipse">
                <a:avLst/>
              </a:prstGeom>
              <a:noFill/>
              <a:ln w="28575" cmpd="sng">
                <a:solidFill>
                  <a:srgbClr val="FFE1A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solidFill>
                    <a:srgbClr val="FFE1AE"/>
                  </a:solidFill>
                  <a:latin typeface="思源宋体 CN Medium" panose="02020500000000000000" pitchFamily="18" charset="-122"/>
                  <a:ea typeface="思源宋体 CN Medium" panose="02020500000000000000" pitchFamily="18" charset="-122"/>
                </a:endParaRPr>
              </a:p>
            </p:txBody>
          </p: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3209F047-C1CF-491E-8139-72D9E526C8BF}"/>
                  </a:ext>
                </a:extLst>
              </p:cNvPr>
              <p:cNvCxnSpPr>
                <a:cxnSpLocks/>
                <a:stCxn id="10" idx="0"/>
              </p:cNvCxnSpPr>
              <p:nvPr/>
            </p:nvCxnSpPr>
            <p:spPr>
              <a:xfrm>
                <a:off x="2457894" y="1680926"/>
                <a:ext cx="2918004" cy="1"/>
              </a:xfrm>
              <a:prstGeom prst="line">
                <a:avLst/>
              </a:prstGeom>
              <a:ln>
                <a:solidFill>
                  <a:srgbClr val="FFE1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19EEF1CC-0856-4945-B483-F3A60C9C5620}"/>
                  </a:ext>
                </a:extLst>
              </p:cNvPr>
              <p:cNvCxnSpPr>
                <a:cxnSpLocks/>
                <a:stCxn id="10" idx="6"/>
              </p:cNvCxnSpPr>
              <p:nvPr/>
            </p:nvCxnSpPr>
            <p:spPr>
              <a:xfrm flipV="1">
                <a:off x="4186086" y="3402523"/>
                <a:ext cx="1056117" cy="6596"/>
              </a:xfrm>
              <a:prstGeom prst="line">
                <a:avLst/>
              </a:prstGeom>
              <a:ln>
                <a:solidFill>
                  <a:srgbClr val="FFE1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D0E47821-DDB6-48C6-9571-1933DF0F5820}"/>
                  </a:ext>
                </a:extLst>
              </p:cNvPr>
              <p:cNvCxnSpPr>
                <a:cxnSpLocks/>
                <a:stCxn id="10" idx="4"/>
              </p:cNvCxnSpPr>
              <p:nvPr/>
            </p:nvCxnSpPr>
            <p:spPr>
              <a:xfrm>
                <a:off x="2457894" y="5137310"/>
                <a:ext cx="2784309" cy="0"/>
              </a:xfrm>
              <a:prstGeom prst="line">
                <a:avLst/>
              </a:prstGeom>
              <a:ln>
                <a:solidFill>
                  <a:srgbClr val="FFE1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9942C99E-DF58-4CB6-A3D2-82EED6E4B59B}"/>
                </a:ext>
              </a:extLst>
            </p:cNvPr>
            <p:cNvSpPr/>
            <p:nvPr/>
          </p:nvSpPr>
          <p:spPr>
            <a:xfrm>
              <a:off x="892573" y="2783469"/>
              <a:ext cx="2836719" cy="5569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5400" dirty="0">
                  <a:solidFill>
                    <a:srgbClr val="FFE1AE"/>
                  </a:solidFill>
                  <a:latin typeface="思源宋体 CN Medium" panose="02020500000000000000" pitchFamily="18" charset="-122"/>
                  <a:ea typeface="思源宋体 CN Medium" panose="02020500000000000000" pitchFamily="18" charset="-122"/>
                </a:rPr>
                <a:t>项目简要介绍</a:t>
              </a:r>
            </a:p>
          </p:txBody>
        </p:sp>
      </p:grpSp>
      <p:pic>
        <p:nvPicPr>
          <p:cNvPr id="100" name="图片 99">
            <a:extLst>
              <a:ext uri="{FF2B5EF4-FFF2-40B4-BE49-F238E27FC236}">
                <a16:creationId xmlns:a16="http://schemas.microsoft.com/office/drawing/2014/main" id="{35287D17-E7D4-40D2-9A73-0D3E1EF522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15" t="17856" r="61832" b="55897"/>
          <a:stretch/>
        </p:blipFill>
        <p:spPr>
          <a:xfrm rot="16200000">
            <a:off x="448199" y="725626"/>
            <a:ext cx="1191618" cy="2195985"/>
          </a:xfrm>
          <a:prstGeom prst="rect">
            <a:avLst/>
          </a:prstGeom>
        </p:spPr>
      </p:pic>
      <p:pic>
        <p:nvPicPr>
          <p:cNvPr id="101" name="图片 100">
            <a:extLst>
              <a:ext uri="{FF2B5EF4-FFF2-40B4-BE49-F238E27FC236}">
                <a16:creationId xmlns:a16="http://schemas.microsoft.com/office/drawing/2014/main" id="{BE8E93E8-2E1E-4599-8004-14FA45634F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15" t="17856" r="61832" b="55897"/>
          <a:stretch/>
        </p:blipFill>
        <p:spPr>
          <a:xfrm rot="5400000" flipH="1">
            <a:off x="3200342" y="2775528"/>
            <a:ext cx="1445587" cy="2664013"/>
          </a:xfrm>
          <a:prstGeom prst="rect">
            <a:avLst/>
          </a:prstGeom>
        </p:spPr>
      </p:pic>
      <p:pic>
        <p:nvPicPr>
          <p:cNvPr id="115" name="图片 114">
            <a:extLst>
              <a:ext uri="{FF2B5EF4-FFF2-40B4-BE49-F238E27FC236}">
                <a16:creationId xmlns:a16="http://schemas.microsoft.com/office/drawing/2014/main" id="{B0E054C4-7E5F-40A5-8CC3-F33B46828B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4" t="3151" r="38249" b="55444"/>
          <a:stretch/>
        </p:blipFill>
        <p:spPr>
          <a:xfrm rot="16200000">
            <a:off x="10626038" y="4393874"/>
            <a:ext cx="1289052" cy="2584452"/>
          </a:xfrm>
          <a:prstGeom prst="rect">
            <a:avLst/>
          </a:prstGeom>
        </p:spPr>
      </p:pic>
      <p:pic>
        <p:nvPicPr>
          <p:cNvPr id="116" name="图片 115">
            <a:extLst>
              <a:ext uri="{FF2B5EF4-FFF2-40B4-BE49-F238E27FC236}">
                <a16:creationId xmlns:a16="http://schemas.microsoft.com/office/drawing/2014/main" id="{748DD08A-3B96-4858-BF7A-1AFE05CE82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4" t="3151" r="38249" b="55444"/>
          <a:stretch/>
        </p:blipFill>
        <p:spPr>
          <a:xfrm rot="5400000">
            <a:off x="360831" y="-347159"/>
            <a:ext cx="1289052" cy="2584452"/>
          </a:xfrm>
          <a:prstGeom prst="rect">
            <a:avLst/>
          </a:prstGeom>
        </p:spPr>
      </p:pic>
      <p:pic>
        <p:nvPicPr>
          <p:cNvPr id="117" name="图片 116">
            <a:extLst>
              <a:ext uri="{FF2B5EF4-FFF2-40B4-BE49-F238E27FC236}">
                <a16:creationId xmlns:a16="http://schemas.microsoft.com/office/drawing/2014/main" id="{148A5A4C-B409-450C-8DA9-2BC3D80151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4" t="3151" r="38249" b="55444"/>
          <a:stretch/>
        </p:blipFill>
        <p:spPr>
          <a:xfrm rot="16200000">
            <a:off x="10610330" y="941893"/>
            <a:ext cx="1289052" cy="2584452"/>
          </a:xfrm>
          <a:prstGeom prst="rect">
            <a:avLst/>
          </a:prstGeom>
        </p:spPr>
      </p:pic>
      <p:sp>
        <p:nvSpPr>
          <p:cNvPr id="121" name="矩形 120">
            <a:extLst>
              <a:ext uri="{FF2B5EF4-FFF2-40B4-BE49-F238E27FC236}">
                <a16:creationId xmlns:a16="http://schemas.microsoft.com/office/drawing/2014/main" id="{F2406350-7897-4DFF-B523-913DAC3F202F}"/>
              </a:ext>
            </a:extLst>
          </p:cNvPr>
          <p:cNvSpPr/>
          <p:nvPr/>
        </p:nvSpPr>
        <p:spPr>
          <a:xfrm>
            <a:off x="6200791" y="703415"/>
            <a:ext cx="1214481" cy="43348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62552" tIns="81276" rIns="162552" bIns="81276" rtlCol="0" anchor="ctr"/>
          <a:lstStyle/>
          <a:p>
            <a:pPr algn="ctr" defTabSz="1625479">
              <a:defRPr/>
            </a:pPr>
            <a:endParaRPr lang="zh-CN" altLang="en-US" sz="1400" kern="0" dirty="0">
              <a:solidFill>
                <a:srgbClr val="FFE1AE"/>
              </a:solidFill>
              <a:latin typeface="思源宋体 CN Medium" panose="02020500000000000000" pitchFamily="18" charset="-122"/>
              <a:ea typeface="思源宋体 CN Medium" panose="02020500000000000000" pitchFamily="18" charset="-122"/>
              <a:sym typeface="Arial" panose="020B0604020202020204" pitchFamily="34" charset="0"/>
            </a:endParaRPr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942DFF72-A1CE-4AA9-BFDE-7DCBF803C2D1}"/>
              </a:ext>
            </a:extLst>
          </p:cNvPr>
          <p:cNvSpPr/>
          <p:nvPr/>
        </p:nvSpPr>
        <p:spPr>
          <a:xfrm>
            <a:off x="6188644" y="4055263"/>
            <a:ext cx="1214481" cy="43348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62552" tIns="81276" rIns="162552" bIns="81276" rtlCol="0" anchor="ctr"/>
          <a:lstStyle/>
          <a:p>
            <a:pPr algn="ctr" defTabSz="1625479">
              <a:defRPr/>
            </a:pPr>
            <a:endParaRPr lang="zh-CN" altLang="en-US" sz="1400" kern="0" dirty="0">
              <a:solidFill>
                <a:srgbClr val="FFE1AE"/>
              </a:solidFill>
              <a:latin typeface="思源宋体 CN Medium" panose="02020500000000000000" pitchFamily="18" charset="-122"/>
              <a:ea typeface="思源宋体 CN Medium" panose="02020500000000000000" pitchFamily="18" charset="-122"/>
              <a:sym typeface="Arial" panose="020B0604020202020204" pitchFamily="34" charset="0"/>
            </a:endParaRPr>
          </a:p>
        </p:txBody>
      </p:sp>
      <p:pic>
        <p:nvPicPr>
          <p:cNvPr id="169" name="图片 168">
            <a:extLst>
              <a:ext uri="{FF2B5EF4-FFF2-40B4-BE49-F238E27FC236}">
                <a16:creationId xmlns:a16="http://schemas.microsoft.com/office/drawing/2014/main" id="{DDAB8B0F-5DD7-4542-85EB-4EE536821E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4" t="3151" r="38249" b="55444"/>
          <a:stretch/>
        </p:blipFill>
        <p:spPr>
          <a:xfrm rot="16200000">
            <a:off x="400386" y="4234543"/>
            <a:ext cx="1289052" cy="258445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84E0168-542D-45A8-83FD-6634A6266E37}"/>
              </a:ext>
            </a:extLst>
          </p:cNvPr>
          <p:cNvSpPr txBox="1"/>
          <p:nvPr/>
        </p:nvSpPr>
        <p:spPr>
          <a:xfrm>
            <a:off x="5502454" y="1813061"/>
            <a:ext cx="5348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8A0F3B-2C76-47EA-B42E-059F8F24E34C}"/>
              </a:ext>
            </a:extLst>
          </p:cNvPr>
          <p:cNvSpPr txBox="1"/>
          <p:nvPr/>
        </p:nvSpPr>
        <p:spPr>
          <a:xfrm>
            <a:off x="5634905" y="1113421"/>
            <a:ext cx="507738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E1AE"/>
                </a:solidFill>
                <a:latin typeface="思源宋体 CN Medium" panose="02020500000000000000" pitchFamily="18" charset="-122"/>
                <a:ea typeface="思源宋体 CN Medium" panose="02020500000000000000"/>
              </a:rPr>
              <a:t>   在如今这个快节奏的时代，人们为了生活、学业、工作而疲于奔命，很少会将自己的目光停留在生活的点滴上。我们需要一个可以随身陪伴的智能助手来帮助自己聚焦生活，留存回忆。</a:t>
            </a:r>
            <a:endParaRPr lang="en-US" altLang="zh-CN" sz="2000" dirty="0">
              <a:solidFill>
                <a:srgbClr val="FFE1AE"/>
              </a:solidFill>
              <a:latin typeface="思源宋体 CN Medium" panose="02020500000000000000" pitchFamily="18" charset="-122"/>
              <a:ea typeface="思源宋体 CN Medium" panose="02020500000000000000"/>
            </a:endParaRPr>
          </a:p>
          <a:p>
            <a:endParaRPr lang="en-US" altLang="zh-CN" sz="2000" dirty="0">
              <a:solidFill>
                <a:srgbClr val="FFE1AE"/>
              </a:solidFill>
              <a:latin typeface="思源宋体 CN Medium" panose="02020500000000000000" pitchFamily="18" charset="-122"/>
              <a:ea typeface="思源宋体 CN Medium" panose="02020500000000000000"/>
            </a:endParaRPr>
          </a:p>
          <a:p>
            <a:r>
              <a:rPr lang="en-US" altLang="zh-CN" sz="2000" dirty="0">
                <a:solidFill>
                  <a:srgbClr val="FFE1AE"/>
                </a:solidFill>
                <a:latin typeface="思源宋体 CN Medium" panose="02020500000000000000" pitchFamily="18" charset="-122"/>
                <a:ea typeface="思源宋体 CN Medium" panose="02020500000000000000"/>
              </a:rPr>
              <a:t>   </a:t>
            </a:r>
            <a:r>
              <a:rPr lang="zh-CN" altLang="en-US" sz="2000" dirty="0">
                <a:solidFill>
                  <a:srgbClr val="FFE1AE"/>
                </a:solidFill>
                <a:latin typeface="思源宋体 CN Medium" panose="02020500000000000000" pitchFamily="18" charset="-122"/>
                <a:ea typeface="思源宋体 CN Medium" panose="02020500000000000000"/>
              </a:rPr>
              <a:t>随心记</a:t>
            </a:r>
            <a:r>
              <a:rPr lang="en-US" altLang="zh-CN" sz="2000" dirty="0">
                <a:solidFill>
                  <a:srgbClr val="FFE1AE"/>
                </a:solidFill>
                <a:latin typeface="思源宋体 CN Medium" panose="02020500000000000000" pitchFamily="18" charset="-122"/>
                <a:ea typeface="思源宋体 CN Medium" panose="02020500000000000000"/>
              </a:rPr>
              <a:t>app</a:t>
            </a:r>
            <a:r>
              <a:rPr lang="zh-CN" altLang="en-US" sz="2000" dirty="0">
                <a:solidFill>
                  <a:srgbClr val="FFE1AE"/>
                </a:solidFill>
                <a:latin typeface="思源宋体 CN Medium" panose="02020500000000000000" pitchFamily="18" charset="-122"/>
                <a:ea typeface="思源宋体 CN Medium" panose="02020500000000000000"/>
              </a:rPr>
              <a:t>正是这样一款软件，它提醒我们爱自己的前提是爱生活。用户可以将自己平时生活中的经历，比如看了一部电影、听了一首歌，抑或是在某处进行了一笔消费，以日记和账单的形式记录下来。时光荏苒，用户可以根据内容的关键字或是日期进行搜索，来重温自己留住的那段记忆</a:t>
            </a:r>
            <a:r>
              <a:rPr lang="zh-CN" altLang="en-US" sz="2000" dirty="0">
                <a:solidFill>
                  <a:srgbClr val="FFE1AE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61424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1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D2CBE33-2727-4F6D-B99F-BD36407ED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2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2498938-6468-4E58-A538-FF6AB361A6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9" t="20690" r="28158" b="3501"/>
          <a:stretch/>
        </p:blipFill>
        <p:spPr>
          <a:xfrm>
            <a:off x="3180040" y="378293"/>
            <a:ext cx="5069606" cy="55598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E8DE586-FA89-4F26-83BA-0070BB29B8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13" b="54166"/>
          <a:stretch/>
        </p:blipFill>
        <p:spPr>
          <a:xfrm rot="5400000">
            <a:off x="9041103" y="3707105"/>
            <a:ext cx="2636849" cy="36649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C36D085-7943-4DCA-A6FC-9B5CCBB40A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13" b="54166"/>
          <a:stretch/>
        </p:blipFill>
        <p:spPr>
          <a:xfrm rot="16200000">
            <a:off x="514049" y="-514048"/>
            <a:ext cx="2636849" cy="366494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7200EC6-379E-433E-996F-321424263C72}"/>
              </a:ext>
            </a:extLst>
          </p:cNvPr>
          <p:cNvSpPr txBox="1"/>
          <p:nvPr/>
        </p:nvSpPr>
        <p:spPr>
          <a:xfrm>
            <a:off x="4713877" y="713165"/>
            <a:ext cx="310138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900" dirty="0">
                <a:gradFill>
                  <a:gsLst>
                    <a:gs pos="0">
                      <a:srgbClr val="FFE1AE"/>
                    </a:gs>
                    <a:gs pos="100000">
                      <a:srgbClr val="DE9B5D"/>
                    </a:gs>
                  </a:gsLst>
                  <a:lin ang="5400000" scaled="1"/>
                </a:gradFill>
                <a:latin typeface="字魂110号-武林江湖体" panose="00000500000000000000" pitchFamily="2" charset="-122"/>
                <a:ea typeface="字魂110号-武林江湖体" panose="00000500000000000000" pitchFamily="2" charset="-122"/>
              </a:rPr>
              <a:t>贰</a:t>
            </a:r>
          </a:p>
        </p:txBody>
      </p:sp>
      <p:sp>
        <p:nvSpPr>
          <p:cNvPr id="9" name="7">
            <a:extLst>
              <a:ext uri="{FF2B5EF4-FFF2-40B4-BE49-F238E27FC236}">
                <a16:creationId xmlns:a16="http://schemas.microsoft.com/office/drawing/2014/main" id="{98044139-0C39-49F5-BFDD-72F5D7B29BE4}"/>
              </a:ext>
            </a:extLst>
          </p:cNvPr>
          <p:cNvSpPr/>
          <p:nvPr/>
        </p:nvSpPr>
        <p:spPr>
          <a:xfrm>
            <a:off x="4067595" y="4711147"/>
            <a:ext cx="4056808" cy="429152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ctr"/>
            <a:r>
              <a:rPr lang="zh-CN" altLang="en-US" sz="4800" spc="300" dirty="0">
                <a:gradFill>
                  <a:gsLst>
                    <a:gs pos="0">
                      <a:srgbClr val="FFE1AE"/>
                    </a:gs>
                    <a:gs pos="100000">
                      <a:srgbClr val="DE9B5D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功能思维导图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772370A-7B67-4F20-8F6F-164FA35F6EA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4" t="3151" r="38249" b="55444"/>
          <a:stretch/>
        </p:blipFill>
        <p:spPr>
          <a:xfrm rot="16200000">
            <a:off x="10146181" y="2923770"/>
            <a:ext cx="1289052" cy="258445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BA31AE8-6E26-42E7-A868-071950AB0B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4" t="3151" r="38249" b="55444"/>
          <a:stretch/>
        </p:blipFill>
        <p:spPr>
          <a:xfrm rot="16200000">
            <a:off x="848871" y="3676657"/>
            <a:ext cx="1289052" cy="258445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81475C7-A312-4725-AC18-F794C4A65E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4" t="3151" r="38249" b="55444"/>
          <a:stretch/>
        </p:blipFill>
        <p:spPr>
          <a:xfrm rot="5400000" flipH="1">
            <a:off x="6362543" y="-205853"/>
            <a:ext cx="1289052" cy="258445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69C95FC-88A7-4690-A6C5-1070A4B6BF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50" t="-9057" r="3703" b="67652"/>
          <a:stretch/>
        </p:blipFill>
        <p:spPr>
          <a:xfrm rot="16200000">
            <a:off x="490360" y="3657265"/>
            <a:ext cx="2532455" cy="507738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2B5DD92-0134-4CDD-AD34-B8F84F0370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50" t="-9057" r="3703" b="67652"/>
          <a:stretch/>
        </p:blipFill>
        <p:spPr>
          <a:xfrm rot="5400000">
            <a:off x="8911547" y="-1854996"/>
            <a:ext cx="2532455" cy="5077381"/>
          </a:xfrm>
          <a:prstGeom prst="rect">
            <a:avLst/>
          </a:prstGeom>
        </p:spPr>
      </p:pic>
      <p:sp>
        <p:nvSpPr>
          <p:cNvPr id="19" name="免费的模板下载：www.ainippt.com _6">
            <a:extLst>
              <a:ext uri="{FF2B5EF4-FFF2-40B4-BE49-F238E27FC236}">
                <a16:creationId xmlns:a16="http://schemas.microsoft.com/office/drawing/2014/main" id="{EB974CA4-A856-4FF3-94ED-EE677EB7C636}"/>
              </a:ext>
            </a:extLst>
          </p:cNvPr>
          <p:cNvSpPr/>
          <p:nvPr/>
        </p:nvSpPr>
        <p:spPr>
          <a:xfrm>
            <a:off x="2035684" y="5359322"/>
            <a:ext cx="8120630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gradFill>
                  <a:gsLst>
                    <a:gs pos="0">
                      <a:srgbClr val="FFE1AE"/>
                    </a:gs>
                    <a:gs pos="100000">
                      <a:srgbClr val="DE9B5D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A Mind Map of Product Features</a:t>
            </a:r>
          </a:p>
        </p:txBody>
      </p:sp>
    </p:spTree>
    <p:extLst>
      <p:ext uri="{BB962C8B-B14F-4D97-AF65-F5344CB8AC3E}">
        <p14:creationId xmlns:p14="http://schemas.microsoft.com/office/powerpoint/2010/main" val="356338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2F0D03B-F737-4CB5-8A38-40F3F05E0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9D033DD-620A-421C-B562-805B22B2D41C}"/>
              </a:ext>
            </a:extLst>
          </p:cNvPr>
          <p:cNvSpPr/>
          <p:nvPr/>
        </p:nvSpPr>
        <p:spPr>
          <a:xfrm>
            <a:off x="0" y="431800"/>
            <a:ext cx="12192000" cy="5930900"/>
          </a:xfrm>
          <a:prstGeom prst="rect">
            <a:avLst/>
          </a:prstGeom>
          <a:solidFill>
            <a:srgbClr val="00403D"/>
          </a:solidFill>
          <a:ln w="50800">
            <a:gradFill>
              <a:gsLst>
                <a:gs pos="0">
                  <a:srgbClr val="FFE1AE"/>
                </a:gs>
                <a:gs pos="100000">
                  <a:srgbClr val="DE9B5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8DD2B6-CDC1-42E9-96B2-DE03CB8229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13" b="54166"/>
          <a:stretch/>
        </p:blipFill>
        <p:spPr>
          <a:xfrm rot="5400000">
            <a:off x="10412253" y="5078256"/>
            <a:ext cx="1489393" cy="2070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7564F5F-C9B9-4615-B79C-48B4AD07AD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50" t="-9057" r="3703" b="67652"/>
          <a:stretch/>
        </p:blipFill>
        <p:spPr>
          <a:xfrm rot="5400000">
            <a:off x="8911547" y="-1854996"/>
            <a:ext cx="2532455" cy="507738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DE48B49-A076-418C-A189-9C51921A6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8211" y="565638"/>
            <a:ext cx="5816408" cy="561822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74B8CFE-5384-4F4E-BD45-3C25DF4F85CE}"/>
              </a:ext>
            </a:extLst>
          </p:cNvPr>
          <p:cNvSpPr txBox="1"/>
          <p:nvPr/>
        </p:nvSpPr>
        <p:spPr>
          <a:xfrm>
            <a:off x="7639084" y="3044279"/>
            <a:ext cx="42351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spc="300" dirty="0">
                <a:gradFill>
                  <a:gsLst>
                    <a:gs pos="0">
                      <a:srgbClr val="FFE1AE"/>
                    </a:gs>
                    <a:gs pos="100000">
                      <a:srgbClr val="DE9B5D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功能展示</a:t>
            </a:r>
            <a:endParaRPr lang="zh-CN" altLang="en-US" sz="4400" dirty="0">
              <a:latin typeface="思源宋体 CN Heavy"/>
            </a:endParaRPr>
          </a:p>
        </p:txBody>
      </p:sp>
    </p:spTree>
    <p:extLst>
      <p:ext uri="{BB962C8B-B14F-4D97-AF65-F5344CB8AC3E}">
        <p14:creationId xmlns:p14="http://schemas.microsoft.com/office/powerpoint/2010/main" val="289094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D2CBE33-2727-4F6D-B99F-BD36407ED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2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2498938-6468-4E58-A538-FF6AB361A6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9" t="20690" r="28158" b="3501"/>
          <a:stretch/>
        </p:blipFill>
        <p:spPr>
          <a:xfrm>
            <a:off x="3180040" y="378293"/>
            <a:ext cx="5069606" cy="55598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E8DE586-FA89-4F26-83BA-0070BB29B8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13" b="54166"/>
          <a:stretch/>
        </p:blipFill>
        <p:spPr>
          <a:xfrm rot="5400000">
            <a:off x="9041103" y="3707105"/>
            <a:ext cx="2636849" cy="36649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C36D085-7943-4DCA-A6FC-9B5CCBB40A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13" b="54166"/>
          <a:stretch/>
        </p:blipFill>
        <p:spPr>
          <a:xfrm rot="16200000">
            <a:off x="514049" y="-514048"/>
            <a:ext cx="2636849" cy="366494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7200EC6-379E-433E-996F-321424263C72}"/>
              </a:ext>
            </a:extLst>
          </p:cNvPr>
          <p:cNvSpPr txBox="1"/>
          <p:nvPr/>
        </p:nvSpPr>
        <p:spPr>
          <a:xfrm>
            <a:off x="4713877" y="713165"/>
            <a:ext cx="310138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900" dirty="0">
                <a:gradFill>
                  <a:gsLst>
                    <a:gs pos="0">
                      <a:srgbClr val="FFE1AE"/>
                    </a:gs>
                    <a:gs pos="100000">
                      <a:srgbClr val="DE9B5D"/>
                    </a:gs>
                  </a:gsLst>
                  <a:lin ang="5400000" scaled="1"/>
                </a:gradFill>
                <a:latin typeface="字魂110号-武林江湖体" panose="00000500000000000000" pitchFamily="2" charset="-122"/>
                <a:ea typeface="字魂110号-武林江湖体" panose="00000500000000000000" pitchFamily="2" charset="-122"/>
              </a:rPr>
              <a:t>叁</a:t>
            </a:r>
          </a:p>
        </p:txBody>
      </p:sp>
      <p:sp>
        <p:nvSpPr>
          <p:cNvPr id="9" name="7">
            <a:extLst>
              <a:ext uri="{FF2B5EF4-FFF2-40B4-BE49-F238E27FC236}">
                <a16:creationId xmlns:a16="http://schemas.microsoft.com/office/drawing/2014/main" id="{98044139-0C39-49F5-BFDD-72F5D7B29BE4}"/>
              </a:ext>
            </a:extLst>
          </p:cNvPr>
          <p:cNvSpPr/>
          <p:nvPr/>
        </p:nvSpPr>
        <p:spPr>
          <a:xfrm>
            <a:off x="4067595" y="4711147"/>
            <a:ext cx="4056808" cy="383752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ctr"/>
            <a:r>
              <a:rPr lang="zh-CN" altLang="en-US" sz="4800" spc="300" dirty="0">
                <a:gradFill>
                  <a:gsLst>
                    <a:gs pos="0">
                      <a:srgbClr val="FFE1AE"/>
                    </a:gs>
                    <a:gs pos="100000">
                      <a:srgbClr val="DE9B5D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开发环境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772370A-7B67-4F20-8F6F-164FA35F6EA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4" t="3151" r="38249" b="55444"/>
          <a:stretch/>
        </p:blipFill>
        <p:spPr>
          <a:xfrm rot="16200000">
            <a:off x="10146181" y="2923770"/>
            <a:ext cx="1289052" cy="258445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BA31AE8-6E26-42E7-A868-071950AB0B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4" t="3151" r="38249" b="55444"/>
          <a:stretch/>
        </p:blipFill>
        <p:spPr>
          <a:xfrm rot="16200000">
            <a:off x="848871" y="3676657"/>
            <a:ext cx="1289052" cy="258445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81475C7-A312-4725-AC18-F794C4A65E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4" t="3151" r="38249" b="55444"/>
          <a:stretch/>
        </p:blipFill>
        <p:spPr>
          <a:xfrm rot="5400000" flipH="1">
            <a:off x="6362543" y="-205853"/>
            <a:ext cx="1289052" cy="258445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69C95FC-88A7-4690-A6C5-1070A4B6BF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50" t="-9057" r="3703" b="67652"/>
          <a:stretch/>
        </p:blipFill>
        <p:spPr>
          <a:xfrm rot="16200000">
            <a:off x="538486" y="3657265"/>
            <a:ext cx="2532455" cy="507738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2B5DD92-0134-4CDD-AD34-B8F84F0370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50" t="-9057" r="3703" b="67652"/>
          <a:stretch/>
        </p:blipFill>
        <p:spPr>
          <a:xfrm rot="5400000">
            <a:off x="8911547" y="-1854996"/>
            <a:ext cx="2532455" cy="5077381"/>
          </a:xfrm>
          <a:prstGeom prst="rect">
            <a:avLst/>
          </a:prstGeom>
        </p:spPr>
      </p:pic>
      <p:sp>
        <p:nvSpPr>
          <p:cNvPr id="19" name="免费的模板下载：www.ainippt.com _6">
            <a:extLst>
              <a:ext uri="{FF2B5EF4-FFF2-40B4-BE49-F238E27FC236}">
                <a16:creationId xmlns:a16="http://schemas.microsoft.com/office/drawing/2014/main" id="{EB974CA4-A856-4FF3-94ED-EE677EB7C636}"/>
              </a:ext>
            </a:extLst>
          </p:cNvPr>
          <p:cNvSpPr/>
          <p:nvPr/>
        </p:nvSpPr>
        <p:spPr>
          <a:xfrm>
            <a:off x="2899304" y="5441867"/>
            <a:ext cx="6393391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gradFill>
                  <a:gsLst>
                    <a:gs pos="0">
                      <a:srgbClr val="FFE1AE"/>
                    </a:gs>
                    <a:gs pos="100000">
                      <a:srgbClr val="DE9B5D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Development Environment</a:t>
            </a:r>
          </a:p>
        </p:txBody>
      </p:sp>
    </p:spTree>
    <p:extLst>
      <p:ext uri="{BB962C8B-B14F-4D97-AF65-F5344CB8AC3E}">
        <p14:creationId xmlns:p14="http://schemas.microsoft.com/office/powerpoint/2010/main" val="216558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2F0D03B-F737-4CB5-8A38-40F3F05E0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2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9D033DD-620A-421C-B562-805B22B2D41C}"/>
              </a:ext>
            </a:extLst>
          </p:cNvPr>
          <p:cNvSpPr/>
          <p:nvPr/>
        </p:nvSpPr>
        <p:spPr>
          <a:xfrm>
            <a:off x="0" y="463550"/>
            <a:ext cx="12192000" cy="5930900"/>
          </a:xfrm>
          <a:prstGeom prst="rect">
            <a:avLst/>
          </a:prstGeom>
          <a:solidFill>
            <a:srgbClr val="00403D"/>
          </a:solidFill>
          <a:ln w="50800">
            <a:gradFill>
              <a:gsLst>
                <a:gs pos="0">
                  <a:srgbClr val="FFE1AE"/>
                </a:gs>
                <a:gs pos="100000">
                  <a:srgbClr val="DE9B5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8DD2B6-CDC1-42E9-96B2-DE03CB8229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13" b="54166"/>
          <a:stretch/>
        </p:blipFill>
        <p:spPr>
          <a:xfrm rot="5400000">
            <a:off x="10412251" y="5068803"/>
            <a:ext cx="1489393" cy="2070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7564F5F-C9B9-4615-B79C-48B4AD07AD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50" t="-9057" r="3703" b="67652"/>
          <a:stretch/>
        </p:blipFill>
        <p:spPr>
          <a:xfrm rot="5400000">
            <a:off x="8855671" y="-1821119"/>
            <a:ext cx="2532455" cy="50773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FFF6B6A-5C58-4DD1-998A-8BBEBE67AE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50" t="-9057" r="3703" b="67652"/>
          <a:stretch/>
        </p:blipFill>
        <p:spPr>
          <a:xfrm rot="16200000">
            <a:off x="538486" y="3657265"/>
            <a:ext cx="2532455" cy="5077381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944488C0-FE2C-4D20-B277-B4381141EC34}"/>
              </a:ext>
            </a:extLst>
          </p:cNvPr>
          <p:cNvGrpSpPr/>
          <p:nvPr/>
        </p:nvGrpSpPr>
        <p:grpSpPr>
          <a:xfrm>
            <a:off x="551288" y="2087235"/>
            <a:ext cx="5239479" cy="4634701"/>
            <a:chOff x="997836" y="1994047"/>
            <a:chExt cx="5239479" cy="4634701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A196F744-519F-4817-8044-ED1B79898535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52" r="16652"/>
            <a:stretch/>
          </p:blipFill>
          <p:spPr>
            <a:xfrm>
              <a:off x="997836" y="2163018"/>
              <a:ext cx="3586276" cy="3586147"/>
            </a:xfrm>
            <a:prstGeom prst="ellipse">
              <a:avLst/>
            </a:prstGeom>
            <a:ln w="28575">
              <a:solidFill>
                <a:srgbClr val="FFE1AE"/>
              </a:solidFill>
            </a:ln>
          </p:spPr>
        </p:pic>
        <p:sp>
          <p:nvSpPr>
            <p:cNvPr id="31" name="任意多边形 23">
              <a:extLst>
                <a:ext uri="{FF2B5EF4-FFF2-40B4-BE49-F238E27FC236}">
                  <a16:creationId xmlns:a16="http://schemas.microsoft.com/office/drawing/2014/main" id="{7B46D423-C9B9-4C22-9CDA-BEE024395F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475510">
              <a:off x="4629862" y="1994047"/>
              <a:ext cx="1607453" cy="4634701"/>
            </a:xfrm>
            <a:custGeom>
              <a:avLst/>
              <a:gdLst>
                <a:gd name="T0" fmla="*/ 414046 w 1656184"/>
                <a:gd name="T1" fmla="*/ 4358333 h 4365104"/>
                <a:gd name="T2" fmla="*/ 419987 w 1656184"/>
                <a:gd name="T3" fmla="*/ 4365104 h 4365104"/>
                <a:gd name="T4" fmla="*/ 414046 w 1656184"/>
                <a:gd name="T5" fmla="*/ 4365104 h 4365104"/>
                <a:gd name="T6" fmla="*/ 828092 w 1656184"/>
                <a:gd name="T7" fmla="*/ 0 h 4365104"/>
                <a:gd name="T8" fmla="*/ 1656184 w 1656184"/>
                <a:gd name="T9" fmla="*/ 828092 h 4365104"/>
                <a:gd name="T10" fmla="*/ 1242138 w 1656184"/>
                <a:gd name="T11" fmla="*/ 828092 h 4365104"/>
                <a:gd name="T12" fmla="*/ 1242138 w 1656184"/>
                <a:gd name="T13" fmla="*/ 3609630 h 4365104"/>
                <a:gd name="T14" fmla="*/ 414046 w 1656184"/>
                <a:gd name="T15" fmla="*/ 4336065 h 4365104"/>
                <a:gd name="T16" fmla="*/ 414046 w 1656184"/>
                <a:gd name="T17" fmla="*/ 828092 h 4365104"/>
                <a:gd name="T18" fmla="*/ 0 w 1656184"/>
                <a:gd name="T19" fmla="*/ 828092 h 4365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56184"/>
                <a:gd name="T31" fmla="*/ 0 h 4365104"/>
                <a:gd name="T32" fmla="*/ 1656184 w 1656184"/>
                <a:gd name="T33" fmla="*/ 4365104 h 436510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56184" h="4365104">
                  <a:moveTo>
                    <a:pt x="414046" y="4358333"/>
                  </a:moveTo>
                  <a:lnTo>
                    <a:pt x="419987" y="4365104"/>
                  </a:lnTo>
                  <a:lnTo>
                    <a:pt x="414046" y="4365104"/>
                  </a:lnTo>
                  <a:close/>
                  <a:moveTo>
                    <a:pt x="828092" y="0"/>
                  </a:moveTo>
                  <a:lnTo>
                    <a:pt x="1656184" y="828092"/>
                  </a:lnTo>
                  <a:lnTo>
                    <a:pt x="1242138" y="828092"/>
                  </a:lnTo>
                  <a:lnTo>
                    <a:pt x="1242138" y="3609630"/>
                  </a:lnTo>
                  <a:lnTo>
                    <a:pt x="414046" y="4336065"/>
                  </a:lnTo>
                  <a:lnTo>
                    <a:pt x="414046" y="828092"/>
                  </a:lnTo>
                  <a:lnTo>
                    <a:pt x="0" y="828092"/>
                  </a:lnTo>
                  <a:close/>
                </a:path>
              </a:pathLst>
            </a:custGeom>
            <a:solidFill>
              <a:srgbClr val="8E3325"/>
            </a:solidFill>
            <a:ln w="28575" cap="flat" cmpd="sng">
              <a:gradFill>
                <a:gsLst>
                  <a:gs pos="100000">
                    <a:srgbClr val="DE9C5E"/>
                  </a:gs>
                  <a:gs pos="0">
                    <a:srgbClr val="FFE1AE"/>
                  </a:gs>
                </a:gsLst>
                <a:lin ang="5400000" scaled="1"/>
              </a:gradFill>
              <a:bevel/>
              <a:headEnd/>
              <a:tailEnd/>
            </a:ln>
          </p:spPr>
          <p:txBody>
            <a:bodyPr lIns="118297" tIns="59149" rIns="118297" bIns="59149" anchor="ctr"/>
            <a:lstStyle/>
            <a:p>
              <a:pPr algn="ctr"/>
              <a:endParaRPr lang="zh-CN" altLang="zh-CN" sz="2770">
                <a:solidFill>
                  <a:srgbClr val="FFE1AE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  <a:sym typeface="宋体" pitchFamily="2" charset="-122"/>
              </a:endParaRPr>
            </a:p>
          </p:txBody>
        </p:sp>
        <p:sp>
          <p:nvSpPr>
            <p:cNvPr id="32" name="任意多边形 24">
              <a:extLst>
                <a:ext uri="{FF2B5EF4-FFF2-40B4-BE49-F238E27FC236}">
                  <a16:creationId xmlns:a16="http://schemas.microsoft.com/office/drawing/2014/main" id="{CB1FEA7C-ED31-49C8-BA0D-0A63C91DE88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475510">
              <a:off x="3476490" y="2346609"/>
              <a:ext cx="1607453" cy="4236886"/>
            </a:xfrm>
            <a:custGeom>
              <a:avLst/>
              <a:gdLst>
                <a:gd name="T0" fmla="*/ 414046 w 1656184"/>
                <a:gd name="T1" fmla="*/ 4358333 h 4365104"/>
                <a:gd name="T2" fmla="*/ 419987 w 1656184"/>
                <a:gd name="T3" fmla="*/ 4365104 h 4365104"/>
                <a:gd name="T4" fmla="*/ 414046 w 1656184"/>
                <a:gd name="T5" fmla="*/ 4365104 h 4365104"/>
                <a:gd name="T6" fmla="*/ 828092 w 1656184"/>
                <a:gd name="T7" fmla="*/ 0 h 4365104"/>
                <a:gd name="T8" fmla="*/ 1656184 w 1656184"/>
                <a:gd name="T9" fmla="*/ 828092 h 4365104"/>
                <a:gd name="T10" fmla="*/ 1242138 w 1656184"/>
                <a:gd name="T11" fmla="*/ 828092 h 4365104"/>
                <a:gd name="T12" fmla="*/ 1242138 w 1656184"/>
                <a:gd name="T13" fmla="*/ 3609630 h 4365104"/>
                <a:gd name="T14" fmla="*/ 414046 w 1656184"/>
                <a:gd name="T15" fmla="*/ 4336065 h 4365104"/>
                <a:gd name="T16" fmla="*/ 414046 w 1656184"/>
                <a:gd name="T17" fmla="*/ 828092 h 4365104"/>
                <a:gd name="T18" fmla="*/ 0 w 1656184"/>
                <a:gd name="T19" fmla="*/ 828092 h 4365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56184"/>
                <a:gd name="T31" fmla="*/ 0 h 4365104"/>
                <a:gd name="T32" fmla="*/ 1656184 w 1656184"/>
                <a:gd name="T33" fmla="*/ 4365104 h 436510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56184" h="4365104">
                  <a:moveTo>
                    <a:pt x="414046" y="4358333"/>
                  </a:moveTo>
                  <a:lnTo>
                    <a:pt x="419987" y="4365104"/>
                  </a:lnTo>
                  <a:lnTo>
                    <a:pt x="414046" y="4365104"/>
                  </a:lnTo>
                  <a:close/>
                  <a:moveTo>
                    <a:pt x="828092" y="0"/>
                  </a:moveTo>
                  <a:lnTo>
                    <a:pt x="1656184" y="828092"/>
                  </a:lnTo>
                  <a:lnTo>
                    <a:pt x="1242138" y="828092"/>
                  </a:lnTo>
                  <a:lnTo>
                    <a:pt x="1242138" y="3609630"/>
                  </a:lnTo>
                  <a:lnTo>
                    <a:pt x="414046" y="4336065"/>
                  </a:lnTo>
                  <a:lnTo>
                    <a:pt x="414046" y="828092"/>
                  </a:lnTo>
                  <a:lnTo>
                    <a:pt x="0" y="828092"/>
                  </a:lnTo>
                  <a:close/>
                </a:path>
              </a:pathLst>
            </a:custGeom>
            <a:solidFill>
              <a:srgbClr val="62A8A7"/>
            </a:solidFill>
            <a:ln w="28575" cap="flat" cmpd="sng">
              <a:gradFill>
                <a:gsLst>
                  <a:gs pos="100000">
                    <a:srgbClr val="DE9C5E"/>
                  </a:gs>
                  <a:gs pos="0">
                    <a:srgbClr val="FFE1AE"/>
                  </a:gs>
                </a:gsLst>
                <a:lin ang="5400000" scaled="1"/>
              </a:gradFill>
              <a:bevel/>
              <a:headEnd/>
              <a:tailEnd/>
            </a:ln>
          </p:spPr>
          <p:txBody>
            <a:bodyPr lIns="118297" tIns="59149" rIns="118297" bIns="59149" anchor="ctr"/>
            <a:lstStyle/>
            <a:p>
              <a:pPr algn="ctr"/>
              <a:endParaRPr lang="zh-CN" altLang="zh-CN" sz="2770">
                <a:solidFill>
                  <a:srgbClr val="FFE1AE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  <a:sym typeface="宋体" pitchFamily="2" charset="-122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17AAC6FF-9BE0-4545-9EFA-7505D1980F3C}"/>
                </a:ext>
              </a:extLst>
            </p:cNvPr>
            <p:cNvGrpSpPr/>
            <p:nvPr/>
          </p:nvGrpSpPr>
          <p:grpSpPr>
            <a:xfrm>
              <a:off x="4566330" y="4475309"/>
              <a:ext cx="1474034" cy="1474110"/>
              <a:chOff x="3153794" y="3182785"/>
              <a:chExt cx="1139350" cy="1139449"/>
            </a:xfrm>
            <a:solidFill>
              <a:srgbClr val="8E3325"/>
            </a:solidFill>
          </p:grpSpPr>
          <p:sp>
            <p:nvSpPr>
              <p:cNvPr id="34" name="椭圆 19">
                <a:extLst>
                  <a:ext uri="{FF2B5EF4-FFF2-40B4-BE49-F238E27FC236}">
                    <a16:creationId xmlns:a16="http://schemas.microsoft.com/office/drawing/2014/main" id="{42256F8E-EE5E-40CA-8A1A-5BEF6BF0ED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3794" y="3182785"/>
                <a:ext cx="1139350" cy="1139449"/>
              </a:xfrm>
              <a:prstGeom prst="ellipse">
                <a:avLst/>
              </a:prstGeom>
              <a:grpFill/>
              <a:ln w="28575" cap="flat" cmpd="sng">
                <a:gradFill>
                  <a:gsLst>
                    <a:gs pos="0">
                      <a:srgbClr val="FFE1AE"/>
                    </a:gs>
                    <a:gs pos="100000">
                      <a:srgbClr val="DE9C5E"/>
                    </a:gs>
                  </a:gsLst>
                  <a:lin ang="5400000" scaled="1"/>
                </a:gradFill>
                <a:bevel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zh-CN" sz="2770">
                  <a:solidFill>
                    <a:srgbClr val="FFE1AE"/>
                  </a:solidFill>
                  <a:latin typeface="思源宋体 CN Medium" panose="02020500000000000000" pitchFamily="18" charset="-122"/>
                  <a:ea typeface="思源宋体 CN Medium" panose="02020500000000000000" pitchFamily="18" charset="-122"/>
                  <a:sym typeface="宋体" pitchFamily="2" charset="-122"/>
                </a:endParaRPr>
              </a:p>
            </p:txBody>
          </p:sp>
          <p:sp>
            <p:nvSpPr>
              <p:cNvPr id="35" name="TextBox 2">
                <a:extLst>
                  <a:ext uri="{FF2B5EF4-FFF2-40B4-BE49-F238E27FC236}">
                    <a16:creationId xmlns:a16="http://schemas.microsoft.com/office/drawing/2014/main" id="{2BE4C178-2B41-48E8-B833-55E99F010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0434" y="3609767"/>
                <a:ext cx="950077" cy="30927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FFE1AE"/>
                    </a:solidFill>
                    <a:latin typeface="思源宋体 CN Heavy"/>
                    <a:ea typeface="思源宋体 CN Medium" panose="02020500000000000000" pitchFamily="18" charset="-122"/>
                    <a:sym typeface="微软雅黑" pitchFamily="34" charset="-122"/>
                  </a:rPr>
                  <a:t>开发环境</a:t>
                </a:r>
              </a:p>
            </p:txBody>
          </p:sp>
        </p:grpSp>
      </p:grpSp>
      <p:sp>
        <p:nvSpPr>
          <p:cNvPr id="36" name="TextBox 2">
            <a:extLst>
              <a:ext uri="{FF2B5EF4-FFF2-40B4-BE49-F238E27FC236}">
                <a16:creationId xmlns:a16="http://schemas.microsoft.com/office/drawing/2014/main" id="{FD8CD8F5-2686-44F2-98F7-CB87B1550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2697" y="1017228"/>
            <a:ext cx="2980650" cy="98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18297" tIns="59149" rIns="118297" bIns="59149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000" dirty="0">
                <a:solidFill>
                  <a:srgbClr val="FFE1AE"/>
                </a:solidFill>
                <a:latin typeface="Yu Gothic UI Semilight" panose="020B0400000000000000" pitchFamily="34" charset="-128"/>
                <a:ea typeface="思源宋体 CN Medium" panose="02020500000000000000"/>
                <a:sym typeface="微软雅黑" pitchFamily="34" charset="-122"/>
              </a:rPr>
              <a:t>前端</a:t>
            </a:r>
            <a:r>
              <a:rPr lang="en-US" altLang="zh-CN" sz="2000" dirty="0">
                <a:solidFill>
                  <a:srgbClr val="FFE1AE"/>
                </a:solidFill>
                <a:latin typeface="Yu Gothic UI Semilight" panose="020B0400000000000000" pitchFamily="34" charset="-128"/>
                <a:ea typeface="思源宋体 CN Medium" panose="02020500000000000000"/>
                <a:sym typeface="微软雅黑" pitchFamily="34" charset="-122"/>
              </a:rPr>
              <a:t>:</a:t>
            </a: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srgbClr val="FFE1AE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sym typeface="微软雅黑" pitchFamily="34" charset="-122"/>
              </a:rPr>
              <a:t>Android Studio</a:t>
            </a:r>
          </a:p>
        </p:txBody>
      </p:sp>
      <p:sp>
        <p:nvSpPr>
          <p:cNvPr id="37" name="TextBox 2">
            <a:extLst>
              <a:ext uri="{FF2B5EF4-FFF2-40B4-BE49-F238E27FC236}">
                <a16:creationId xmlns:a16="http://schemas.microsoft.com/office/drawing/2014/main" id="{967468FC-EB0C-41E1-9FDC-7DD3D26A6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5969" y="2256206"/>
            <a:ext cx="2887278" cy="98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18297" tIns="59149" rIns="118297" bIns="59149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000" dirty="0">
                <a:solidFill>
                  <a:srgbClr val="FFE1AE"/>
                </a:solidFill>
                <a:latin typeface="Yu Gothic UI Semilight" panose="020B0400000000000000" pitchFamily="34" charset="-128"/>
                <a:ea typeface="思源宋体 CN Medium" panose="02020500000000000000"/>
                <a:sym typeface="微软雅黑" pitchFamily="34" charset="-122"/>
              </a:rPr>
              <a:t>后端：</a:t>
            </a:r>
            <a:br>
              <a:rPr lang="en-US" altLang="zh-CN" sz="2000" dirty="0">
                <a:solidFill>
                  <a:srgbClr val="FFE1AE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sym typeface="微软雅黑" pitchFamily="34" charset="-122"/>
              </a:rPr>
            </a:br>
            <a:r>
              <a:rPr lang="en-US" altLang="zh-CN" sz="2000" dirty="0">
                <a:solidFill>
                  <a:srgbClr val="FFE1AE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sym typeface="微软雅黑" pitchFamily="34" charset="-122"/>
              </a:rPr>
              <a:t>Django</a:t>
            </a:r>
            <a:endParaRPr lang="zh-CN" altLang="en-US" sz="2000" dirty="0">
              <a:solidFill>
                <a:srgbClr val="FFE1AE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  <a:sym typeface="微软雅黑" pitchFamily="34" charset="-122"/>
            </a:endParaRPr>
          </a:p>
        </p:txBody>
      </p:sp>
      <p:sp>
        <p:nvSpPr>
          <p:cNvPr id="38" name="TextBox 2">
            <a:extLst>
              <a:ext uri="{FF2B5EF4-FFF2-40B4-BE49-F238E27FC236}">
                <a16:creationId xmlns:a16="http://schemas.microsoft.com/office/drawing/2014/main" id="{160611D7-3E2A-46BB-BEBD-ED6BF8C5C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0219" y="3555362"/>
            <a:ext cx="2980438" cy="987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18297" tIns="59149" rIns="118297" bIns="59149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000" dirty="0">
                <a:solidFill>
                  <a:srgbClr val="FFE1AE"/>
                </a:solidFill>
                <a:latin typeface="Yu Gothic UI Semilight" panose="020B0400000000000000" pitchFamily="34" charset="-128"/>
                <a:ea typeface="思源宋体 CN Medium" panose="02020500000000000000"/>
                <a:sym typeface="微软雅黑" pitchFamily="34" charset="-122"/>
              </a:rPr>
              <a:t>数据库：</a:t>
            </a:r>
            <a:r>
              <a:rPr lang="en-US" altLang="zh-CN" sz="2000" dirty="0" err="1">
                <a:solidFill>
                  <a:srgbClr val="FFE1AE"/>
                </a:solidFill>
                <a:latin typeface="Yu Gothic UI Semilight" panose="020B0400000000000000" pitchFamily="34" charset="-128"/>
                <a:ea typeface="思源宋体 CN Medium" panose="02020500000000000000"/>
                <a:sym typeface="微软雅黑" pitchFamily="34" charset="-122"/>
              </a:rPr>
              <a:t>Mysql</a:t>
            </a:r>
            <a:endParaRPr lang="en-US" altLang="zh-CN" sz="2000" dirty="0">
              <a:solidFill>
                <a:srgbClr val="FFE1AE"/>
              </a:solidFill>
              <a:latin typeface="Yu Gothic UI Semilight" panose="020B0400000000000000" pitchFamily="34" charset="-128"/>
              <a:ea typeface="思源宋体 CN Medium" panose="02020500000000000000"/>
              <a:sym typeface="微软雅黑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2000" dirty="0">
                <a:solidFill>
                  <a:srgbClr val="FFE1AE"/>
                </a:solidFill>
                <a:latin typeface="Yu Gothic UI Semilight" panose="020B0400000000000000" pitchFamily="34" charset="-128"/>
                <a:ea typeface="思源宋体 CN Medium" panose="02020500000000000000"/>
                <a:sym typeface="微软雅黑" pitchFamily="34" charset="-122"/>
              </a:rPr>
              <a:t>云端数据库：</a:t>
            </a:r>
            <a:r>
              <a:rPr lang="en-US" altLang="zh-CN" sz="2000" dirty="0">
                <a:solidFill>
                  <a:srgbClr val="FFE1AE"/>
                </a:solidFill>
                <a:latin typeface="Yu Gothic UI Semilight" panose="020B0400000000000000" pitchFamily="34" charset="-128"/>
                <a:ea typeface="思源宋体 CN Medium" panose="02020500000000000000"/>
                <a:sym typeface="微软雅黑" pitchFamily="34" charset="-122"/>
              </a:rPr>
              <a:t>Boom</a:t>
            </a:r>
            <a:endParaRPr lang="zh-CN" altLang="en-US" sz="2000" dirty="0">
              <a:solidFill>
                <a:srgbClr val="FFE1AE"/>
              </a:solidFill>
              <a:latin typeface="Yu Gothic UI Semilight" panose="020B0400000000000000" pitchFamily="34" charset="-128"/>
              <a:ea typeface="思源宋体 CN Medium" panose="02020500000000000000"/>
              <a:sym typeface="微软雅黑" pitchFamily="34" charset="-122"/>
            </a:endParaRPr>
          </a:p>
        </p:txBody>
      </p:sp>
      <p:sp>
        <p:nvSpPr>
          <p:cNvPr id="39" name="TextBox 2">
            <a:extLst>
              <a:ext uri="{FF2B5EF4-FFF2-40B4-BE49-F238E27FC236}">
                <a16:creationId xmlns:a16="http://schemas.microsoft.com/office/drawing/2014/main" id="{53E7925F-DF1B-4D4C-9828-EDF26C3CCD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9625" y="4856891"/>
            <a:ext cx="2980438" cy="988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18297" tIns="59149" rIns="118297" bIns="59149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FFE1AE"/>
                </a:solidFill>
                <a:latin typeface="思源宋体 CN Medium" panose="02020500000000000000" pitchFamily="18" charset="-122"/>
                <a:ea typeface="思源宋体 CN Medium" panose="02020500000000000000"/>
                <a:sym typeface="微软雅黑" pitchFamily="34" charset="-122"/>
              </a:rPr>
              <a:t>UI</a:t>
            </a:r>
            <a:r>
              <a:rPr lang="zh-CN" altLang="en-US" sz="2000" dirty="0">
                <a:solidFill>
                  <a:srgbClr val="FFE1AE"/>
                </a:solidFill>
                <a:latin typeface="思源宋体 CN Medium" panose="02020500000000000000" pitchFamily="18" charset="-122"/>
                <a:ea typeface="思源宋体 CN Medium" panose="02020500000000000000"/>
                <a:sym typeface="微软雅黑" pitchFamily="34" charset="-122"/>
              </a:rPr>
              <a:t>设计：</a:t>
            </a:r>
            <a:endParaRPr lang="en-US" altLang="zh-CN" sz="2000" dirty="0">
              <a:solidFill>
                <a:srgbClr val="FFE1AE"/>
              </a:solidFill>
              <a:latin typeface="思源宋体 CN Medium" panose="02020500000000000000" pitchFamily="18" charset="-122"/>
              <a:ea typeface="思源宋体 CN Medium" panose="02020500000000000000"/>
              <a:sym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FE1AE"/>
                </a:solidFill>
                <a:latin typeface="思源宋体 CN Medium" panose="02020500000000000000" pitchFamily="18" charset="-122"/>
                <a:ea typeface="思源宋体 CN Medium" panose="02020500000000000000"/>
                <a:sym typeface="微软雅黑" pitchFamily="34" charset="-122"/>
              </a:rPr>
              <a:t>墨刀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06F276B-814D-4E79-846A-EF12A5DE3AA8}"/>
              </a:ext>
            </a:extLst>
          </p:cNvPr>
          <p:cNvGrpSpPr/>
          <p:nvPr/>
        </p:nvGrpSpPr>
        <p:grpSpPr>
          <a:xfrm>
            <a:off x="7023704" y="2425916"/>
            <a:ext cx="838506" cy="838190"/>
            <a:chOff x="5269431" y="2012603"/>
            <a:chExt cx="648121" cy="647900"/>
          </a:xfrm>
        </p:grpSpPr>
        <p:sp>
          <p:nvSpPr>
            <p:cNvPr id="41" name="椭圆 33">
              <a:extLst>
                <a:ext uri="{FF2B5EF4-FFF2-40B4-BE49-F238E27FC236}">
                  <a16:creationId xmlns:a16="http://schemas.microsoft.com/office/drawing/2014/main" id="{0A533EE0-EE36-469F-A4C6-96CF20E2D8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9431" y="2012603"/>
              <a:ext cx="648121" cy="647900"/>
            </a:xfrm>
            <a:prstGeom prst="ellipse">
              <a:avLst/>
            </a:prstGeom>
            <a:solidFill>
              <a:srgbClr val="62A8A7"/>
            </a:solidFill>
            <a:ln w="12700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770" dirty="0">
                <a:solidFill>
                  <a:srgbClr val="FFE1AE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  <a:sym typeface="宋体" pitchFamily="2" charset="-122"/>
              </a:endParaRPr>
            </a:p>
          </p:txBody>
        </p:sp>
        <p:sp>
          <p:nvSpPr>
            <p:cNvPr id="42" name="KSO_Shape">
              <a:extLst>
                <a:ext uri="{FF2B5EF4-FFF2-40B4-BE49-F238E27FC236}">
                  <a16:creationId xmlns:a16="http://schemas.microsoft.com/office/drawing/2014/main" id="{34C356E8-53FE-479B-AF6A-0211A618C872}"/>
                </a:ext>
              </a:extLst>
            </p:cNvPr>
            <p:cNvSpPr/>
            <p:nvPr/>
          </p:nvSpPr>
          <p:spPr>
            <a:xfrm>
              <a:off x="5454540" y="2208792"/>
              <a:ext cx="251753" cy="254725"/>
            </a:xfrm>
            <a:custGeom>
              <a:avLst/>
              <a:gdLst>
                <a:gd name="connsiteX0" fmla="*/ 876522 w 1879600"/>
                <a:gd name="connsiteY0" fmla="*/ 1026915 h 1901723"/>
                <a:gd name="connsiteX1" fmla="*/ 1879600 w 1879600"/>
                <a:gd name="connsiteY1" fmla="*/ 1035310 h 1901723"/>
                <a:gd name="connsiteX2" fmla="*/ 1879600 w 1879600"/>
                <a:gd name="connsiteY2" fmla="*/ 1901723 h 1901723"/>
                <a:gd name="connsiteX3" fmla="*/ 876522 w 1879600"/>
                <a:gd name="connsiteY3" fmla="*/ 1775813 h 1901723"/>
                <a:gd name="connsiteX4" fmla="*/ 0 w 1879600"/>
                <a:gd name="connsiteY4" fmla="*/ 1014080 h 1901723"/>
                <a:gd name="connsiteX5" fmla="*/ 717549 w 1879600"/>
                <a:gd name="connsiteY5" fmla="*/ 1026818 h 1901723"/>
                <a:gd name="connsiteX6" fmla="*/ 717549 w 1879600"/>
                <a:gd name="connsiteY6" fmla="*/ 1753167 h 1901723"/>
                <a:gd name="connsiteX7" fmla="*/ 0 w 1879600"/>
                <a:gd name="connsiteY7" fmla="*/ 1642117 h 1901723"/>
                <a:gd name="connsiteX8" fmla="*/ 717549 w 1879600"/>
                <a:gd name="connsiteY8" fmla="*/ 159389 h 1901723"/>
                <a:gd name="connsiteX9" fmla="*/ 717549 w 1879600"/>
                <a:gd name="connsiteY9" fmla="*/ 883871 h 1901723"/>
                <a:gd name="connsiteX10" fmla="*/ 0 w 1879600"/>
                <a:gd name="connsiteY10" fmla="*/ 908194 h 1901723"/>
                <a:gd name="connsiteX11" fmla="*/ 0 w 1879600"/>
                <a:gd name="connsiteY11" fmla="*/ 256684 h 1901723"/>
                <a:gd name="connsiteX12" fmla="*/ 1879600 w 1879600"/>
                <a:gd name="connsiteY12" fmla="*/ 0 h 1901723"/>
                <a:gd name="connsiteX13" fmla="*/ 1879600 w 1879600"/>
                <a:gd name="connsiteY13" fmla="*/ 872112 h 1901723"/>
                <a:gd name="connsiteX14" fmla="*/ 879497 w 1879600"/>
                <a:gd name="connsiteY14" fmla="*/ 880660 h 1901723"/>
                <a:gd name="connsiteX15" fmla="*/ 876522 w 1879600"/>
                <a:gd name="connsiteY15" fmla="*/ 626314 h 1901723"/>
                <a:gd name="connsiteX16" fmla="*/ 876522 w 1879600"/>
                <a:gd name="connsiteY16" fmla="*/ 144511 h 19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79600" h="1901723">
                  <a:moveTo>
                    <a:pt x="876522" y="1026915"/>
                  </a:moveTo>
                  <a:lnTo>
                    <a:pt x="1879600" y="1035310"/>
                  </a:lnTo>
                  <a:lnTo>
                    <a:pt x="1879600" y="1901723"/>
                  </a:lnTo>
                  <a:lnTo>
                    <a:pt x="876522" y="1775813"/>
                  </a:lnTo>
                  <a:close/>
                  <a:moveTo>
                    <a:pt x="0" y="1014080"/>
                  </a:moveTo>
                  <a:lnTo>
                    <a:pt x="717549" y="1026818"/>
                  </a:lnTo>
                  <a:lnTo>
                    <a:pt x="717549" y="1753167"/>
                  </a:lnTo>
                  <a:lnTo>
                    <a:pt x="0" y="1642117"/>
                  </a:lnTo>
                  <a:close/>
                  <a:moveTo>
                    <a:pt x="717549" y="159389"/>
                  </a:moveTo>
                  <a:lnTo>
                    <a:pt x="717549" y="883871"/>
                  </a:lnTo>
                  <a:lnTo>
                    <a:pt x="0" y="908194"/>
                  </a:lnTo>
                  <a:lnTo>
                    <a:pt x="0" y="256684"/>
                  </a:lnTo>
                  <a:close/>
                  <a:moveTo>
                    <a:pt x="1879600" y="0"/>
                  </a:moveTo>
                  <a:lnTo>
                    <a:pt x="1879600" y="872112"/>
                  </a:lnTo>
                  <a:lnTo>
                    <a:pt x="879497" y="880660"/>
                  </a:lnTo>
                  <a:lnTo>
                    <a:pt x="876522" y="626314"/>
                  </a:lnTo>
                  <a:lnTo>
                    <a:pt x="876522" y="144511"/>
                  </a:lnTo>
                  <a:close/>
                </a:path>
              </a:pathLst>
            </a:custGeom>
            <a:solidFill>
              <a:srgbClr val="FFE1AE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770">
                <a:solidFill>
                  <a:srgbClr val="FFE1AE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706C279F-C483-47D3-B1F7-84EAADD9CC7B}"/>
              </a:ext>
            </a:extLst>
          </p:cNvPr>
          <p:cNvGrpSpPr/>
          <p:nvPr/>
        </p:nvGrpSpPr>
        <p:grpSpPr>
          <a:xfrm>
            <a:off x="7023704" y="3687336"/>
            <a:ext cx="838506" cy="838190"/>
            <a:chOff x="5269431" y="2987648"/>
            <a:chExt cx="648121" cy="647900"/>
          </a:xfrm>
        </p:grpSpPr>
        <p:sp>
          <p:nvSpPr>
            <p:cNvPr id="44" name="椭圆 38">
              <a:extLst>
                <a:ext uri="{FF2B5EF4-FFF2-40B4-BE49-F238E27FC236}">
                  <a16:creationId xmlns:a16="http://schemas.microsoft.com/office/drawing/2014/main" id="{732C6625-629A-41BF-B991-1350E232D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9431" y="2987648"/>
              <a:ext cx="648121" cy="647900"/>
            </a:xfrm>
            <a:prstGeom prst="ellipse">
              <a:avLst/>
            </a:prstGeom>
            <a:solidFill>
              <a:srgbClr val="8E3325"/>
            </a:solidFill>
            <a:ln w="12700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770" dirty="0">
                <a:solidFill>
                  <a:srgbClr val="FFE1AE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  <a:sym typeface="宋体" pitchFamily="2" charset="-122"/>
              </a:endParaRPr>
            </a:p>
          </p:txBody>
        </p:sp>
        <p:sp>
          <p:nvSpPr>
            <p:cNvPr id="45" name="KSO_Shape">
              <a:extLst>
                <a:ext uri="{FF2B5EF4-FFF2-40B4-BE49-F238E27FC236}">
                  <a16:creationId xmlns:a16="http://schemas.microsoft.com/office/drawing/2014/main" id="{E9C42975-F4F7-47B4-9F03-D71123A05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2967" y="3162676"/>
              <a:ext cx="481047" cy="297447"/>
            </a:xfrm>
            <a:custGeom>
              <a:avLst/>
              <a:gdLst>
                <a:gd name="T0" fmla="*/ 1251565 w 2063518"/>
                <a:gd name="T1" fmla="*/ 768927 h 1276454"/>
                <a:gd name="T2" fmla="*/ 1760718 w 2063518"/>
                <a:gd name="T3" fmla="*/ 768927 h 1276454"/>
                <a:gd name="T4" fmla="*/ 1473477 w 2063518"/>
                <a:gd name="T5" fmla="*/ 369836 h 1276454"/>
                <a:gd name="T6" fmla="*/ 1553005 w 2063518"/>
                <a:gd name="T7" fmla="*/ 450339 h 1276454"/>
                <a:gd name="T8" fmla="*/ 1737754 w 2063518"/>
                <a:gd name="T9" fmla="*/ 442217 h 1276454"/>
                <a:gd name="T10" fmla="*/ 1746908 w 2063518"/>
                <a:gd name="T11" fmla="*/ 554986 h 1276454"/>
                <a:gd name="T12" fmla="*/ 1893656 w 2063518"/>
                <a:gd name="T13" fmla="*/ 667471 h 1276454"/>
                <a:gd name="T14" fmla="*/ 1828154 w 2063518"/>
                <a:gd name="T15" fmla="*/ 759738 h 1276454"/>
                <a:gd name="T16" fmla="*/ 1868236 w 2063518"/>
                <a:gd name="T17" fmla="*/ 940196 h 1276454"/>
                <a:gd name="T18" fmla="*/ 1758727 w 2063518"/>
                <a:gd name="T19" fmla="*/ 968790 h 1276454"/>
                <a:gd name="T20" fmla="*/ 1673390 w 2063518"/>
                <a:gd name="T21" fmla="*/ 1132784 h 1276454"/>
                <a:gd name="T22" fmla="*/ 1571112 w 2063518"/>
                <a:gd name="T23" fmla="*/ 1084324 h 1276454"/>
                <a:gd name="T24" fmla="*/ 1400284 w 2063518"/>
                <a:gd name="T25" fmla="*/ 1155119 h 1276454"/>
                <a:gd name="T26" fmla="*/ 1353098 w 2063518"/>
                <a:gd name="T27" fmla="*/ 1052281 h 1276454"/>
                <a:gd name="T28" fmla="*/ 1176712 w 2063518"/>
                <a:gd name="T29" fmla="*/ 996751 h 1276454"/>
                <a:gd name="T30" fmla="*/ 1206694 w 2063518"/>
                <a:gd name="T31" fmla="*/ 887653 h 1276454"/>
                <a:gd name="T32" fmla="*/ 1107283 w 2063518"/>
                <a:gd name="T33" fmla="*/ 731781 h 1276454"/>
                <a:gd name="T34" fmla="*/ 1200405 w 2063518"/>
                <a:gd name="T35" fmla="*/ 667472 h 1276454"/>
                <a:gd name="T36" fmla="*/ 1224485 w 2063518"/>
                <a:gd name="T37" fmla="*/ 484194 h 1276454"/>
                <a:gd name="T38" fmla="*/ 1337175 w 2063518"/>
                <a:gd name="T39" fmla="*/ 494764 h 1276454"/>
                <a:gd name="T40" fmla="*/ 1473477 w 2063518"/>
                <a:gd name="T41" fmla="*/ 369836 h 1276454"/>
                <a:gd name="T42" fmla="*/ 216423 w 2063518"/>
                <a:gd name="T43" fmla="*/ 598637 h 1276454"/>
                <a:gd name="T44" fmla="*/ 980152 w 2063518"/>
                <a:gd name="T45" fmla="*/ 598637 h 1276454"/>
                <a:gd name="T46" fmla="*/ 549291 w 2063518"/>
                <a:gd name="T47" fmla="*/ 0 h 1276454"/>
                <a:gd name="T48" fmla="*/ 668582 w 2063518"/>
                <a:gd name="T49" fmla="*/ 120755 h 1276454"/>
                <a:gd name="T50" fmla="*/ 945705 w 2063518"/>
                <a:gd name="T51" fmla="*/ 108572 h 1276454"/>
                <a:gd name="T52" fmla="*/ 959437 w 2063518"/>
                <a:gd name="T53" fmla="*/ 277725 h 1276454"/>
                <a:gd name="T54" fmla="*/ 1179559 w 2063518"/>
                <a:gd name="T55" fmla="*/ 446452 h 1276454"/>
                <a:gd name="T56" fmla="*/ 1081306 w 2063518"/>
                <a:gd name="T57" fmla="*/ 584853 h 1276454"/>
                <a:gd name="T58" fmla="*/ 1141430 w 2063518"/>
                <a:gd name="T59" fmla="*/ 855541 h 1276454"/>
                <a:gd name="T60" fmla="*/ 977165 w 2063518"/>
                <a:gd name="T61" fmla="*/ 898432 h 1276454"/>
                <a:gd name="T62" fmla="*/ 849159 w 2063518"/>
                <a:gd name="T63" fmla="*/ 1144422 h 1276454"/>
                <a:gd name="T64" fmla="*/ 695743 w 2063518"/>
                <a:gd name="T65" fmla="*/ 1071734 h 1276454"/>
                <a:gd name="T66" fmla="*/ 439501 w 2063518"/>
                <a:gd name="T67" fmla="*/ 1177925 h 1276454"/>
                <a:gd name="T68" fmla="*/ 368721 w 2063518"/>
                <a:gd name="T69" fmla="*/ 1023668 h 1276454"/>
                <a:gd name="T70" fmla="*/ 104143 w 2063518"/>
                <a:gd name="T71" fmla="*/ 940373 h 1276454"/>
                <a:gd name="T72" fmla="*/ 149116 w 2063518"/>
                <a:gd name="T73" fmla="*/ 776727 h 1276454"/>
                <a:gd name="T74" fmla="*/ 0 w 2063518"/>
                <a:gd name="T75" fmla="*/ 542919 h 1276454"/>
                <a:gd name="T76" fmla="*/ 139683 w 2063518"/>
                <a:gd name="T77" fmla="*/ 446455 h 1276454"/>
                <a:gd name="T78" fmla="*/ 175802 w 2063518"/>
                <a:gd name="T79" fmla="*/ 171538 h 1276454"/>
                <a:gd name="T80" fmla="*/ 344837 w 2063518"/>
                <a:gd name="T81" fmla="*/ 187392 h 1276454"/>
                <a:gd name="T82" fmla="*/ 549291 w 2063518"/>
                <a:gd name="T83" fmla="*/ 0 h 127645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063518" h="1276454">
                  <a:moveTo>
                    <a:pt x="1631470" y="557485"/>
                  </a:moveTo>
                  <a:cubicBezTo>
                    <a:pt x="1479172" y="557485"/>
                    <a:pt x="1355710" y="680947"/>
                    <a:pt x="1355710" y="833245"/>
                  </a:cubicBezTo>
                  <a:cubicBezTo>
                    <a:pt x="1355710" y="985543"/>
                    <a:pt x="1479172" y="1109005"/>
                    <a:pt x="1631470" y="1109005"/>
                  </a:cubicBezTo>
                  <a:cubicBezTo>
                    <a:pt x="1783768" y="1109005"/>
                    <a:pt x="1907230" y="985543"/>
                    <a:pt x="1907230" y="833245"/>
                  </a:cubicBezTo>
                  <a:cubicBezTo>
                    <a:pt x="1907230" y="680947"/>
                    <a:pt x="1783768" y="557485"/>
                    <a:pt x="1631470" y="557485"/>
                  </a:cubicBezTo>
                  <a:close/>
                  <a:moveTo>
                    <a:pt x="1596087" y="400771"/>
                  </a:moveTo>
                  <a:lnTo>
                    <a:pt x="1666853" y="400771"/>
                  </a:lnTo>
                  <a:lnTo>
                    <a:pt x="1682233" y="488008"/>
                  </a:lnTo>
                  <a:cubicBezTo>
                    <a:pt x="1729134" y="494904"/>
                    <a:pt x="1774137" y="511284"/>
                    <a:pt x="1814498" y="536149"/>
                  </a:cubicBezTo>
                  <a:lnTo>
                    <a:pt x="1882355" y="479207"/>
                  </a:lnTo>
                  <a:lnTo>
                    <a:pt x="1936564" y="524695"/>
                  </a:lnTo>
                  <a:lnTo>
                    <a:pt x="1892271" y="601408"/>
                  </a:lnTo>
                  <a:cubicBezTo>
                    <a:pt x="1923766" y="636838"/>
                    <a:pt x="1947711" y="678313"/>
                    <a:pt x="1962647" y="723304"/>
                  </a:cubicBezTo>
                  <a:lnTo>
                    <a:pt x="2051230" y="723302"/>
                  </a:lnTo>
                  <a:lnTo>
                    <a:pt x="2063518" y="792992"/>
                  </a:lnTo>
                  <a:lnTo>
                    <a:pt x="1980277" y="823287"/>
                  </a:lnTo>
                  <a:cubicBezTo>
                    <a:pt x="1981630" y="870672"/>
                    <a:pt x="1973314" y="917837"/>
                    <a:pt x="1955836" y="961902"/>
                  </a:cubicBezTo>
                  <a:lnTo>
                    <a:pt x="2023695" y="1018840"/>
                  </a:lnTo>
                  <a:lnTo>
                    <a:pt x="1988313" y="1080125"/>
                  </a:lnTo>
                  <a:lnTo>
                    <a:pt x="1905073" y="1049826"/>
                  </a:lnTo>
                  <a:cubicBezTo>
                    <a:pt x="1875651" y="1086995"/>
                    <a:pt x="1838963" y="1117779"/>
                    <a:pt x="1797250" y="1140300"/>
                  </a:cubicBezTo>
                  <a:lnTo>
                    <a:pt x="1812635" y="1227537"/>
                  </a:lnTo>
                  <a:lnTo>
                    <a:pt x="1746136" y="1251740"/>
                  </a:lnTo>
                  <a:lnTo>
                    <a:pt x="1701847" y="1175024"/>
                  </a:lnTo>
                  <a:cubicBezTo>
                    <a:pt x="1655416" y="1184585"/>
                    <a:pt x="1607524" y="1184585"/>
                    <a:pt x="1561093" y="1175024"/>
                  </a:cubicBezTo>
                  <a:lnTo>
                    <a:pt x="1516804" y="1251740"/>
                  </a:lnTo>
                  <a:lnTo>
                    <a:pt x="1450306" y="1227537"/>
                  </a:lnTo>
                  <a:lnTo>
                    <a:pt x="1465691" y="1140300"/>
                  </a:lnTo>
                  <a:cubicBezTo>
                    <a:pt x="1423978" y="1117779"/>
                    <a:pt x="1387290" y="1086995"/>
                    <a:pt x="1357868" y="1049826"/>
                  </a:cubicBezTo>
                  <a:lnTo>
                    <a:pt x="1274628" y="1080125"/>
                  </a:lnTo>
                  <a:lnTo>
                    <a:pt x="1239245" y="1018840"/>
                  </a:lnTo>
                  <a:lnTo>
                    <a:pt x="1307105" y="961902"/>
                  </a:lnTo>
                  <a:cubicBezTo>
                    <a:pt x="1289627" y="917837"/>
                    <a:pt x="1281310" y="870672"/>
                    <a:pt x="1282663" y="823287"/>
                  </a:cubicBezTo>
                  <a:lnTo>
                    <a:pt x="1199422" y="792992"/>
                  </a:lnTo>
                  <a:lnTo>
                    <a:pt x="1211710" y="723302"/>
                  </a:lnTo>
                  <a:lnTo>
                    <a:pt x="1300293" y="723304"/>
                  </a:lnTo>
                  <a:cubicBezTo>
                    <a:pt x="1315229" y="678313"/>
                    <a:pt x="1339174" y="636838"/>
                    <a:pt x="1370670" y="601408"/>
                  </a:cubicBezTo>
                  <a:lnTo>
                    <a:pt x="1326376" y="524695"/>
                  </a:lnTo>
                  <a:lnTo>
                    <a:pt x="1380586" y="479207"/>
                  </a:lnTo>
                  <a:lnTo>
                    <a:pt x="1448443" y="536149"/>
                  </a:lnTo>
                  <a:cubicBezTo>
                    <a:pt x="1488803" y="511284"/>
                    <a:pt x="1533807" y="494905"/>
                    <a:pt x="1580707" y="488008"/>
                  </a:cubicBezTo>
                  <a:lnTo>
                    <a:pt x="1596087" y="400771"/>
                  </a:lnTo>
                  <a:close/>
                  <a:moveTo>
                    <a:pt x="648072" y="235071"/>
                  </a:moveTo>
                  <a:cubicBezTo>
                    <a:pt x="419625" y="235071"/>
                    <a:pt x="234432" y="420264"/>
                    <a:pt x="234432" y="648711"/>
                  </a:cubicBezTo>
                  <a:cubicBezTo>
                    <a:pt x="234432" y="877158"/>
                    <a:pt x="419625" y="1062352"/>
                    <a:pt x="648072" y="1062352"/>
                  </a:cubicBezTo>
                  <a:cubicBezTo>
                    <a:pt x="876519" y="1062352"/>
                    <a:pt x="1061712" y="877158"/>
                    <a:pt x="1061712" y="648711"/>
                  </a:cubicBezTo>
                  <a:cubicBezTo>
                    <a:pt x="1061712" y="420264"/>
                    <a:pt x="876519" y="235071"/>
                    <a:pt x="648072" y="235071"/>
                  </a:cubicBezTo>
                  <a:close/>
                  <a:moveTo>
                    <a:pt x="594998" y="0"/>
                  </a:moveTo>
                  <a:lnTo>
                    <a:pt x="701146" y="0"/>
                  </a:lnTo>
                  <a:lnTo>
                    <a:pt x="724216" y="130856"/>
                  </a:lnTo>
                  <a:cubicBezTo>
                    <a:pt x="794567" y="141200"/>
                    <a:pt x="862072" y="165770"/>
                    <a:pt x="922614" y="203067"/>
                  </a:cubicBezTo>
                  <a:lnTo>
                    <a:pt x="1024399" y="117654"/>
                  </a:lnTo>
                  <a:lnTo>
                    <a:pt x="1105713" y="185886"/>
                  </a:lnTo>
                  <a:lnTo>
                    <a:pt x="1039273" y="300956"/>
                  </a:lnTo>
                  <a:cubicBezTo>
                    <a:pt x="1086516" y="354101"/>
                    <a:pt x="1122434" y="416314"/>
                    <a:pt x="1144837" y="483799"/>
                  </a:cubicBezTo>
                  <a:lnTo>
                    <a:pt x="1277712" y="483796"/>
                  </a:lnTo>
                  <a:lnTo>
                    <a:pt x="1296144" y="588332"/>
                  </a:lnTo>
                  <a:lnTo>
                    <a:pt x="1171283" y="633774"/>
                  </a:lnTo>
                  <a:cubicBezTo>
                    <a:pt x="1173312" y="704852"/>
                    <a:pt x="1160838" y="775599"/>
                    <a:pt x="1134620" y="841697"/>
                  </a:cubicBezTo>
                  <a:lnTo>
                    <a:pt x="1236410" y="927104"/>
                  </a:lnTo>
                  <a:lnTo>
                    <a:pt x="1183336" y="1019032"/>
                  </a:lnTo>
                  <a:lnTo>
                    <a:pt x="1058476" y="973583"/>
                  </a:lnTo>
                  <a:cubicBezTo>
                    <a:pt x="1014343" y="1029336"/>
                    <a:pt x="959312" y="1075513"/>
                    <a:pt x="896742" y="1109294"/>
                  </a:cubicBezTo>
                  <a:lnTo>
                    <a:pt x="919819" y="1240149"/>
                  </a:lnTo>
                  <a:lnTo>
                    <a:pt x="820071" y="1276454"/>
                  </a:lnTo>
                  <a:lnTo>
                    <a:pt x="753637" y="1161380"/>
                  </a:lnTo>
                  <a:cubicBezTo>
                    <a:pt x="683991" y="1175721"/>
                    <a:pt x="612153" y="1175721"/>
                    <a:pt x="542507" y="1161380"/>
                  </a:cubicBezTo>
                  <a:lnTo>
                    <a:pt x="476073" y="1276454"/>
                  </a:lnTo>
                  <a:lnTo>
                    <a:pt x="376326" y="1240149"/>
                  </a:lnTo>
                  <a:lnTo>
                    <a:pt x="399403" y="1109294"/>
                  </a:lnTo>
                  <a:cubicBezTo>
                    <a:pt x="336833" y="1075513"/>
                    <a:pt x="281802" y="1029336"/>
                    <a:pt x="237669" y="973583"/>
                  </a:cubicBezTo>
                  <a:lnTo>
                    <a:pt x="112809" y="1019032"/>
                  </a:lnTo>
                  <a:lnTo>
                    <a:pt x="59735" y="927104"/>
                  </a:lnTo>
                  <a:lnTo>
                    <a:pt x="161524" y="841697"/>
                  </a:lnTo>
                  <a:cubicBezTo>
                    <a:pt x="135307" y="775599"/>
                    <a:pt x="122832" y="704852"/>
                    <a:pt x="124862" y="633774"/>
                  </a:cubicBezTo>
                  <a:lnTo>
                    <a:pt x="0" y="588332"/>
                  </a:lnTo>
                  <a:lnTo>
                    <a:pt x="18432" y="483796"/>
                  </a:lnTo>
                  <a:lnTo>
                    <a:pt x="151306" y="483799"/>
                  </a:lnTo>
                  <a:cubicBezTo>
                    <a:pt x="173710" y="416314"/>
                    <a:pt x="209628" y="354100"/>
                    <a:pt x="256871" y="300956"/>
                  </a:cubicBezTo>
                  <a:lnTo>
                    <a:pt x="190431" y="185886"/>
                  </a:lnTo>
                  <a:lnTo>
                    <a:pt x="271746" y="117654"/>
                  </a:lnTo>
                  <a:lnTo>
                    <a:pt x="373531" y="203067"/>
                  </a:lnTo>
                  <a:cubicBezTo>
                    <a:pt x="434072" y="165770"/>
                    <a:pt x="501577" y="141200"/>
                    <a:pt x="571928" y="130856"/>
                  </a:cubicBezTo>
                  <a:lnTo>
                    <a:pt x="594998" y="0"/>
                  </a:lnTo>
                  <a:close/>
                </a:path>
              </a:pathLst>
            </a:custGeom>
            <a:solidFill>
              <a:srgbClr val="FFE1AE"/>
            </a:solidFill>
            <a:ln>
              <a:noFill/>
            </a:ln>
          </p:spPr>
          <p:txBody>
            <a:bodyPr lIns="601734" tIns="690786" rIns="601734" bIns="737695" anchor="ctr"/>
            <a:lstStyle/>
            <a:p>
              <a:endParaRPr lang="zh-CN" altLang="en-US" sz="2770">
                <a:solidFill>
                  <a:srgbClr val="FFE1AE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F7813184-42B6-4D02-808A-CE666DBD4E85}"/>
              </a:ext>
            </a:extLst>
          </p:cNvPr>
          <p:cNvGrpSpPr/>
          <p:nvPr/>
        </p:nvGrpSpPr>
        <p:grpSpPr>
          <a:xfrm>
            <a:off x="7023704" y="4948756"/>
            <a:ext cx="838506" cy="838190"/>
            <a:chOff x="5269431" y="3962693"/>
            <a:chExt cx="648121" cy="647900"/>
          </a:xfrm>
        </p:grpSpPr>
        <p:sp>
          <p:nvSpPr>
            <p:cNvPr id="47" name="椭圆 43">
              <a:extLst>
                <a:ext uri="{FF2B5EF4-FFF2-40B4-BE49-F238E27FC236}">
                  <a16:creationId xmlns:a16="http://schemas.microsoft.com/office/drawing/2014/main" id="{EC586676-3325-414A-8293-E4556CD2A0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9431" y="3962693"/>
              <a:ext cx="648121" cy="647900"/>
            </a:xfrm>
            <a:prstGeom prst="ellipse">
              <a:avLst/>
            </a:prstGeom>
            <a:solidFill>
              <a:srgbClr val="62A8A7"/>
            </a:solidFill>
            <a:ln w="12700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770" dirty="0">
                <a:solidFill>
                  <a:srgbClr val="FFE1AE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  <a:sym typeface="宋体" pitchFamily="2" charset="-122"/>
              </a:endParaRPr>
            </a:p>
          </p:txBody>
        </p:sp>
        <p:sp>
          <p:nvSpPr>
            <p:cNvPr id="48" name="KSO_Shape">
              <a:extLst>
                <a:ext uri="{FF2B5EF4-FFF2-40B4-BE49-F238E27FC236}">
                  <a16:creationId xmlns:a16="http://schemas.microsoft.com/office/drawing/2014/main" id="{0F9CDDB2-3388-4ECF-86BD-4DD9F0C9B74B}"/>
                </a:ext>
              </a:extLst>
            </p:cNvPr>
            <p:cNvSpPr/>
            <p:nvPr/>
          </p:nvSpPr>
          <p:spPr>
            <a:xfrm>
              <a:off x="5438160" y="4131313"/>
              <a:ext cx="310659" cy="310659"/>
            </a:xfrm>
            <a:custGeom>
              <a:avLst/>
              <a:gdLst/>
              <a:ahLst/>
              <a:cxnLst/>
              <a:rect l="l" t="t" r="r" b="b"/>
              <a:pathLst>
                <a:path w="900473" h="900473">
                  <a:moveTo>
                    <a:pt x="347074" y="203047"/>
                  </a:moveTo>
                  <a:lnTo>
                    <a:pt x="692767" y="451973"/>
                  </a:lnTo>
                  <a:lnTo>
                    <a:pt x="347074" y="700898"/>
                  </a:lnTo>
                  <a:close/>
                  <a:moveTo>
                    <a:pt x="450237" y="63807"/>
                  </a:moveTo>
                  <a:cubicBezTo>
                    <a:pt x="236817" y="63807"/>
                    <a:pt x="63807" y="236817"/>
                    <a:pt x="63807" y="450237"/>
                  </a:cubicBezTo>
                  <a:cubicBezTo>
                    <a:pt x="63807" y="663656"/>
                    <a:pt x="236817" y="836666"/>
                    <a:pt x="450237" y="836666"/>
                  </a:cubicBezTo>
                  <a:cubicBezTo>
                    <a:pt x="663656" y="836666"/>
                    <a:pt x="836666" y="663656"/>
                    <a:pt x="836666" y="450237"/>
                  </a:cubicBezTo>
                  <a:cubicBezTo>
                    <a:pt x="836666" y="236817"/>
                    <a:pt x="663656" y="63807"/>
                    <a:pt x="450237" y="63807"/>
                  </a:cubicBezTo>
                  <a:close/>
                  <a:moveTo>
                    <a:pt x="450237" y="0"/>
                  </a:moveTo>
                  <a:cubicBezTo>
                    <a:pt x="698895" y="0"/>
                    <a:pt x="900473" y="201578"/>
                    <a:pt x="900473" y="450237"/>
                  </a:cubicBezTo>
                  <a:cubicBezTo>
                    <a:pt x="900473" y="698895"/>
                    <a:pt x="698895" y="900473"/>
                    <a:pt x="450237" y="900473"/>
                  </a:cubicBezTo>
                  <a:cubicBezTo>
                    <a:pt x="201578" y="900473"/>
                    <a:pt x="0" y="698895"/>
                    <a:pt x="0" y="450237"/>
                  </a:cubicBezTo>
                  <a:cubicBezTo>
                    <a:pt x="0" y="201578"/>
                    <a:pt x="201578" y="0"/>
                    <a:pt x="450237" y="0"/>
                  </a:cubicBezTo>
                  <a:close/>
                </a:path>
              </a:pathLst>
            </a:custGeom>
            <a:solidFill>
              <a:srgbClr val="FFE1AE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770">
                <a:solidFill>
                  <a:srgbClr val="FFE1AE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4F388D52-BFB2-433D-AD37-954B8F52B27A}"/>
              </a:ext>
            </a:extLst>
          </p:cNvPr>
          <p:cNvGrpSpPr/>
          <p:nvPr/>
        </p:nvGrpSpPr>
        <p:grpSpPr>
          <a:xfrm>
            <a:off x="7006753" y="1162957"/>
            <a:ext cx="838572" cy="839731"/>
            <a:chOff x="5256331" y="1108375"/>
            <a:chExt cx="648172" cy="649091"/>
          </a:xfrm>
        </p:grpSpPr>
        <p:sp>
          <p:nvSpPr>
            <p:cNvPr id="50" name="椭圆 28">
              <a:extLst>
                <a:ext uri="{FF2B5EF4-FFF2-40B4-BE49-F238E27FC236}">
                  <a16:creationId xmlns:a16="http://schemas.microsoft.com/office/drawing/2014/main" id="{7CD464AA-1336-48A6-A505-C473B70FDD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6331" y="1108375"/>
              <a:ext cx="648172" cy="649091"/>
            </a:xfrm>
            <a:prstGeom prst="ellipse">
              <a:avLst/>
            </a:prstGeom>
            <a:solidFill>
              <a:srgbClr val="8E3325"/>
            </a:solidFill>
            <a:ln w="12700" cap="flat" cmpd="sng">
              <a:noFill/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770">
                <a:solidFill>
                  <a:srgbClr val="FFE1AE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  <a:sym typeface="宋体" pitchFamily="2" charset="-122"/>
              </a:endParaRPr>
            </a:p>
          </p:txBody>
        </p:sp>
        <p:sp>
          <p:nvSpPr>
            <p:cNvPr id="51" name="KSO_Shape">
              <a:extLst>
                <a:ext uri="{FF2B5EF4-FFF2-40B4-BE49-F238E27FC236}">
                  <a16:creationId xmlns:a16="http://schemas.microsoft.com/office/drawing/2014/main" id="{C5DC37FF-FD62-4EB6-83EE-B7AEB4FDBAEF}"/>
                </a:ext>
              </a:extLst>
            </p:cNvPr>
            <p:cNvSpPr/>
            <p:nvPr/>
          </p:nvSpPr>
          <p:spPr>
            <a:xfrm>
              <a:off x="5418974" y="1205522"/>
              <a:ext cx="322887" cy="407857"/>
            </a:xfrm>
            <a:custGeom>
              <a:avLst/>
              <a:gdLst/>
              <a:ahLst/>
              <a:cxnLst/>
              <a:rect l="l" t="t" r="r" b="b"/>
              <a:pathLst>
                <a:path w="3132350" h="3959240">
                  <a:moveTo>
                    <a:pt x="1005872" y="679617"/>
                  </a:moveTo>
                  <a:lnTo>
                    <a:pt x="1142879" y="679617"/>
                  </a:lnTo>
                  <a:lnTo>
                    <a:pt x="1142879" y="1011617"/>
                  </a:lnTo>
                  <a:lnTo>
                    <a:pt x="1474879" y="1011617"/>
                  </a:lnTo>
                  <a:lnTo>
                    <a:pt x="1474879" y="1148624"/>
                  </a:lnTo>
                  <a:lnTo>
                    <a:pt x="1142879" y="1148624"/>
                  </a:lnTo>
                  <a:lnTo>
                    <a:pt x="1142879" y="1480624"/>
                  </a:lnTo>
                  <a:lnTo>
                    <a:pt x="1005872" y="1480624"/>
                  </a:lnTo>
                  <a:lnTo>
                    <a:pt x="1005872" y="1148624"/>
                  </a:lnTo>
                  <a:lnTo>
                    <a:pt x="673872" y="1148624"/>
                  </a:lnTo>
                  <a:lnTo>
                    <a:pt x="673872" y="1011617"/>
                  </a:lnTo>
                  <a:lnTo>
                    <a:pt x="1005872" y="1011617"/>
                  </a:lnTo>
                  <a:close/>
                  <a:moveTo>
                    <a:pt x="1080120" y="151325"/>
                  </a:moveTo>
                  <a:cubicBezTo>
                    <a:pt x="567161" y="151325"/>
                    <a:pt x="151325" y="567161"/>
                    <a:pt x="151325" y="1080120"/>
                  </a:cubicBezTo>
                  <a:cubicBezTo>
                    <a:pt x="151325" y="1593079"/>
                    <a:pt x="567161" y="2008915"/>
                    <a:pt x="1080120" y="2008915"/>
                  </a:cubicBezTo>
                  <a:cubicBezTo>
                    <a:pt x="1593079" y="2008915"/>
                    <a:pt x="2008915" y="1593079"/>
                    <a:pt x="2008915" y="1080120"/>
                  </a:cubicBezTo>
                  <a:cubicBezTo>
                    <a:pt x="2008915" y="567161"/>
                    <a:pt x="1593079" y="151325"/>
                    <a:pt x="1080120" y="151325"/>
                  </a:cubicBezTo>
                  <a:close/>
                  <a:moveTo>
                    <a:pt x="1080120" y="0"/>
                  </a:moveTo>
                  <a:cubicBezTo>
                    <a:pt x="1676654" y="0"/>
                    <a:pt x="2160240" y="483586"/>
                    <a:pt x="2160240" y="1080120"/>
                  </a:cubicBezTo>
                  <a:cubicBezTo>
                    <a:pt x="2160240" y="1427165"/>
                    <a:pt x="1996568" y="1735982"/>
                    <a:pt x="1741553" y="1932755"/>
                  </a:cubicBezTo>
                  <a:lnTo>
                    <a:pt x="1967917" y="2284217"/>
                  </a:lnTo>
                  <a:lnTo>
                    <a:pt x="2037145" y="2234618"/>
                  </a:lnTo>
                  <a:cubicBezTo>
                    <a:pt x="2913254" y="2995439"/>
                    <a:pt x="3181132" y="3578954"/>
                    <a:pt x="3125302" y="3789029"/>
                  </a:cubicBezTo>
                  <a:cubicBezTo>
                    <a:pt x="3106500" y="3931371"/>
                    <a:pt x="2976322" y="3969409"/>
                    <a:pt x="2895645" y="3957062"/>
                  </a:cubicBezTo>
                  <a:cubicBezTo>
                    <a:pt x="2363446" y="3830214"/>
                    <a:pt x="1961795" y="2830323"/>
                    <a:pt x="1784689" y="2415489"/>
                  </a:cubicBezTo>
                  <a:lnTo>
                    <a:pt x="1850702" y="2368194"/>
                  </a:lnTo>
                  <a:lnTo>
                    <a:pt x="1622163" y="2013355"/>
                  </a:lnTo>
                  <a:cubicBezTo>
                    <a:pt x="1463260" y="2107083"/>
                    <a:pt x="1277898" y="2160240"/>
                    <a:pt x="1080120" y="2160240"/>
                  </a:cubicBezTo>
                  <a:cubicBezTo>
                    <a:pt x="483586" y="2160240"/>
                    <a:pt x="0" y="1676654"/>
                    <a:pt x="0" y="1080120"/>
                  </a:cubicBezTo>
                  <a:cubicBezTo>
                    <a:pt x="0" y="483586"/>
                    <a:pt x="483586" y="0"/>
                    <a:pt x="1080120" y="0"/>
                  </a:cubicBezTo>
                  <a:close/>
                </a:path>
              </a:pathLst>
            </a:custGeom>
            <a:solidFill>
              <a:srgbClr val="FFE1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770">
                <a:solidFill>
                  <a:srgbClr val="FFE1AE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019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50"/>
                            </p:stCondLst>
                            <p:childTnLst>
                              <p:par>
                                <p:cTn id="2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D2CBE33-2727-4F6D-B99F-BD36407ED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2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2498938-6468-4E58-A538-FF6AB361A6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9" t="20690" r="28158" b="3501"/>
          <a:stretch/>
        </p:blipFill>
        <p:spPr>
          <a:xfrm>
            <a:off x="3180040" y="378293"/>
            <a:ext cx="5069606" cy="55598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E8DE586-FA89-4F26-83BA-0070BB29B8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13" b="54166"/>
          <a:stretch/>
        </p:blipFill>
        <p:spPr>
          <a:xfrm rot="5400000">
            <a:off x="9041103" y="3707105"/>
            <a:ext cx="2636849" cy="36649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C36D085-7943-4DCA-A6FC-9B5CCBB40A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13" b="54166"/>
          <a:stretch/>
        </p:blipFill>
        <p:spPr>
          <a:xfrm rot="16200000">
            <a:off x="514049" y="-514048"/>
            <a:ext cx="2636849" cy="366494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7200EC6-379E-433E-996F-321424263C72}"/>
              </a:ext>
            </a:extLst>
          </p:cNvPr>
          <p:cNvSpPr txBox="1"/>
          <p:nvPr/>
        </p:nvSpPr>
        <p:spPr>
          <a:xfrm>
            <a:off x="4713877" y="713165"/>
            <a:ext cx="310138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900" dirty="0">
                <a:gradFill>
                  <a:gsLst>
                    <a:gs pos="0">
                      <a:srgbClr val="FFE1AE"/>
                    </a:gs>
                    <a:gs pos="100000">
                      <a:srgbClr val="DE9B5D"/>
                    </a:gs>
                  </a:gsLst>
                  <a:lin ang="5400000" scaled="1"/>
                </a:gradFill>
                <a:latin typeface="字魂110号-武林江湖体" panose="00000500000000000000" pitchFamily="2" charset="-122"/>
                <a:ea typeface="字魂110号-武林江湖体" panose="00000500000000000000" pitchFamily="2" charset="-122"/>
              </a:rPr>
              <a:t>肆</a:t>
            </a:r>
          </a:p>
        </p:txBody>
      </p:sp>
      <p:sp>
        <p:nvSpPr>
          <p:cNvPr id="9" name="7">
            <a:extLst>
              <a:ext uri="{FF2B5EF4-FFF2-40B4-BE49-F238E27FC236}">
                <a16:creationId xmlns:a16="http://schemas.microsoft.com/office/drawing/2014/main" id="{98044139-0C39-49F5-BFDD-72F5D7B29BE4}"/>
              </a:ext>
            </a:extLst>
          </p:cNvPr>
          <p:cNvSpPr/>
          <p:nvPr/>
        </p:nvSpPr>
        <p:spPr>
          <a:xfrm>
            <a:off x="4067595" y="4711147"/>
            <a:ext cx="4056808" cy="383752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ctr"/>
            <a:r>
              <a:rPr lang="zh-CN" altLang="en-US" sz="4800" spc="300" dirty="0">
                <a:gradFill>
                  <a:gsLst>
                    <a:gs pos="0">
                      <a:srgbClr val="FFE1AE"/>
                    </a:gs>
                    <a:gs pos="100000">
                      <a:srgbClr val="DE9B5D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前端设计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772370A-7B67-4F20-8F6F-164FA35F6EA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4" t="3151" r="38249" b="55444"/>
          <a:stretch/>
        </p:blipFill>
        <p:spPr>
          <a:xfrm rot="16200000">
            <a:off x="10146181" y="2923770"/>
            <a:ext cx="1289052" cy="258445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BA31AE8-6E26-42E7-A868-071950AB0B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4" t="3151" r="38249" b="55444"/>
          <a:stretch/>
        </p:blipFill>
        <p:spPr>
          <a:xfrm rot="16200000">
            <a:off x="848871" y="3676657"/>
            <a:ext cx="1289052" cy="258445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81475C7-A312-4725-AC18-F794C4A65E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4" t="3151" r="38249" b="55444"/>
          <a:stretch/>
        </p:blipFill>
        <p:spPr>
          <a:xfrm rot="5400000" flipH="1">
            <a:off x="6362543" y="-205853"/>
            <a:ext cx="1289052" cy="258445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69C95FC-88A7-4690-A6C5-1070A4B6BF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50" t="-9057" r="3703" b="67652"/>
          <a:stretch/>
        </p:blipFill>
        <p:spPr>
          <a:xfrm rot="16200000">
            <a:off x="538486" y="3657265"/>
            <a:ext cx="2532455" cy="507738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2B5DD92-0134-4CDD-AD34-B8F84F0370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50" t="-9057" r="3703" b="67652"/>
          <a:stretch/>
        </p:blipFill>
        <p:spPr>
          <a:xfrm rot="5400000">
            <a:off x="8911547" y="-1854996"/>
            <a:ext cx="2532455" cy="5077381"/>
          </a:xfrm>
          <a:prstGeom prst="rect">
            <a:avLst/>
          </a:prstGeom>
        </p:spPr>
      </p:pic>
      <p:sp>
        <p:nvSpPr>
          <p:cNvPr id="19" name="免费的模板下载：www.ainippt.com _6">
            <a:extLst>
              <a:ext uri="{FF2B5EF4-FFF2-40B4-BE49-F238E27FC236}">
                <a16:creationId xmlns:a16="http://schemas.microsoft.com/office/drawing/2014/main" id="{EB974CA4-A856-4FF3-94ED-EE677EB7C636}"/>
              </a:ext>
            </a:extLst>
          </p:cNvPr>
          <p:cNvSpPr/>
          <p:nvPr/>
        </p:nvSpPr>
        <p:spPr>
          <a:xfrm>
            <a:off x="2899304" y="5441867"/>
            <a:ext cx="6393391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gradFill>
                  <a:gsLst>
                    <a:gs pos="0">
                      <a:srgbClr val="FFE1AE"/>
                    </a:gs>
                    <a:gs pos="100000">
                      <a:srgbClr val="DE9B5D"/>
                    </a:gs>
                  </a:gsLst>
                  <a:lin ang="540000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Front-end design </a:t>
            </a:r>
          </a:p>
        </p:txBody>
      </p:sp>
    </p:spTree>
    <p:extLst>
      <p:ext uri="{BB962C8B-B14F-4D97-AF65-F5344CB8AC3E}">
        <p14:creationId xmlns:p14="http://schemas.microsoft.com/office/powerpoint/2010/main" val="21850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9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902</TotalTime>
  <Words>313</Words>
  <Application>Microsoft Office PowerPoint</Application>
  <PresentationFormat>宽屏</PresentationFormat>
  <Paragraphs>72</Paragraphs>
  <Slides>14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6" baseType="lpstr">
      <vt:lpstr>Adobe Caslon Pro Bold</vt:lpstr>
      <vt:lpstr>Yu Gothic UI Semilight</vt:lpstr>
      <vt:lpstr>等线</vt:lpstr>
      <vt:lpstr>等线 Light</vt:lpstr>
      <vt:lpstr>仿宋</vt:lpstr>
      <vt:lpstr>华文中宋</vt:lpstr>
      <vt:lpstr>思源宋体 CN Heavy</vt:lpstr>
      <vt:lpstr>思源宋体 CN Medium</vt:lpstr>
      <vt:lpstr>思源宋体 CN SemiBold</vt:lpstr>
      <vt:lpstr>字魂110号-武林江湖体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 H</dc:creator>
  <cp:lastModifiedBy>余 彦君</cp:lastModifiedBy>
  <cp:revision>39</cp:revision>
  <dcterms:created xsi:type="dcterms:W3CDTF">2021-06-13T02:48:07Z</dcterms:created>
  <dcterms:modified xsi:type="dcterms:W3CDTF">2022-03-18T00:56:57Z</dcterms:modified>
</cp:coreProperties>
</file>